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70" r:id="rId4"/>
    <p:sldId id="257" r:id="rId5"/>
    <p:sldId id="341" r:id="rId6"/>
    <p:sldId id="259" r:id="rId7"/>
    <p:sldId id="260" r:id="rId8"/>
    <p:sldId id="309" r:id="rId9"/>
    <p:sldId id="307" r:id="rId10"/>
    <p:sldId id="420" r:id="rId11"/>
    <p:sldId id="298" r:id="rId12"/>
    <p:sldId id="310" r:id="rId13"/>
    <p:sldId id="311" r:id="rId14"/>
    <p:sldId id="313" r:id="rId15"/>
    <p:sldId id="315" r:id="rId16"/>
    <p:sldId id="343" r:id="rId17"/>
    <p:sldId id="312" r:id="rId18"/>
    <p:sldId id="316" r:id="rId19"/>
    <p:sldId id="342" r:id="rId20"/>
    <p:sldId id="318" r:id="rId21"/>
    <p:sldId id="319" r:id="rId22"/>
    <p:sldId id="320" r:id="rId23"/>
    <p:sldId id="331" r:id="rId24"/>
    <p:sldId id="321" r:id="rId25"/>
    <p:sldId id="344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22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00" r:id="rId44"/>
    <p:sldId id="299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29" y="6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79-4D86-B37B-07732E5BCB32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79-4D86-B37B-07732E5BCB32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79-4D86-B37B-07732E5BC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B-47FD-A451-B4E9EE784B74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B-47FD-A451-B4E9EE784B74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AB-47FD-A451-B4E9EE784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9B-4439-A15A-A3C0F68B671D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9B-4439-A15A-A3C0F68B671D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9B-4439-A15A-A3C0F68B67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E6-4B31-8143-545B943F27C7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E6-4B31-8143-545B943F27C7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E6-4B31-8143-545B943F2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2693-438C-84B9-68E436B74F14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693-438C-84B9-68E436B74F1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3-438C-84B9-68E436B74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9E5C-486C-8209-91E8916AA06D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E5C-486C-8209-91E8916AA0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5C-486C-8209-91E8916AA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alpha val="40000"/>
              </a:schemeClr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8E95-4845-9081-C526D9BA17C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8E95-4845-9081-C526D9BA17C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95-4845-9081-C526D9BA1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58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30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>
              <a:extLst>
                <a:ext uri="{FF2B5EF4-FFF2-40B4-BE49-F238E27FC236}">
                  <a16:creationId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590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www.freeppt7.com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08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94" r:id="rId6"/>
    <p:sldLayoutId id="2147483678" r:id="rId7"/>
    <p:sldLayoutId id="2147483692" r:id="rId8"/>
    <p:sldLayoutId id="2147483691" r:id="rId9"/>
    <p:sldLayoutId id="2147483681" r:id="rId10"/>
    <p:sldLayoutId id="2147483693" r:id="rId11"/>
    <p:sldLayoutId id="2147483683" r:id="rId12"/>
    <p:sldLayoutId id="2147483684" r:id="rId13"/>
    <p:sldLayoutId id="2147483685" r:id="rId14"/>
    <p:sldLayoutId id="2147483686" r:id="rId15"/>
    <p:sldLayoutId id="2147483689" r:id="rId16"/>
    <p:sldLayoutId id="2147483671" r:id="rId17"/>
    <p:sldLayoutId id="214748367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pt7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pt7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>
            <a:hlinkClick r:id="rId2"/>
            <a:extLst>
              <a:ext uri="{FF2B5EF4-FFF2-40B4-BE49-F238E27FC236}">
                <a16:creationId xmlns:a16="http://schemas.microsoft.com/office/drawing/2014/main" id="{1B4E7AF9-2AFC-4092-B0C0-D807EDCD3112}"/>
              </a:ext>
            </a:extLst>
          </p:cNvPr>
          <p:cNvSpPr txBox="1"/>
          <p:nvPr/>
        </p:nvSpPr>
        <p:spPr>
          <a:xfrm>
            <a:off x="-11025" y="3870257"/>
            <a:ext cx="12214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https://www.freeppt7.com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1" y="2467159"/>
            <a:ext cx="122140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Free PPT Templates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109" y="3346709"/>
            <a:ext cx="1221390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32" name="Rounded Rectangle 7">
            <a:extLst>
              <a:ext uri="{FF2B5EF4-FFF2-40B4-BE49-F238E27FC236}">
                <a16:creationId xmlns:a16="http://schemas.microsoft.com/office/drawing/2014/main" id="{0EBF5AC9-FB1C-415E-A712-93DBFD3C3AA9}"/>
              </a:ext>
            </a:extLst>
          </p:cNvPr>
          <p:cNvSpPr/>
          <p:nvPr/>
        </p:nvSpPr>
        <p:spPr>
          <a:xfrm>
            <a:off x="5253701" y="4311040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LOGO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433CA1-EA96-4E0B-B8CF-579CC06B3D82}"/>
              </a:ext>
            </a:extLst>
          </p:cNvPr>
          <p:cNvGrpSpPr/>
          <p:nvPr/>
        </p:nvGrpSpPr>
        <p:grpSpPr>
          <a:xfrm>
            <a:off x="5523495" y="2820166"/>
            <a:ext cx="1094057" cy="2413328"/>
            <a:chOff x="3923928" y="2132856"/>
            <a:chExt cx="1296144" cy="28591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B9418E8-58D5-45D7-A428-91AF704DCD0F}"/>
                </a:ext>
              </a:extLst>
            </p:cNvPr>
            <p:cNvSpPr/>
            <p:nvPr/>
          </p:nvSpPr>
          <p:spPr>
            <a:xfrm>
              <a:off x="3923928" y="2903724"/>
              <a:ext cx="1296144" cy="2088232"/>
            </a:xfrm>
            <a:custGeom>
              <a:avLst/>
              <a:gdLst/>
              <a:ahLst/>
              <a:cxnLst/>
              <a:rect l="l" t="t" r="r" b="b"/>
              <a:pathLst>
                <a:path w="1296144" h="2088232">
                  <a:moveTo>
                    <a:pt x="0" y="740138"/>
                  </a:moveTo>
                  <a:lnTo>
                    <a:pt x="541012" y="740138"/>
                  </a:lnTo>
                  <a:lnTo>
                    <a:pt x="541012" y="803383"/>
                  </a:lnTo>
                  <a:cubicBezTo>
                    <a:pt x="541012" y="851990"/>
                    <a:pt x="580415" y="891393"/>
                    <a:pt x="629022" y="891393"/>
                  </a:cubicBezTo>
                  <a:cubicBezTo>
                    <a:pt x="677629" y="891393"/>
                    <a:pt x="717032" y="851990"/>
                    <a:pt x="717032" y="803383"/>
                  </a:cubicBezTo>
                  <a:lnTo>
                    <a:pt x="717032" y="740138"/>
                  </a:lnTo>
                  <a:lnTo>
                    <a:pt x="1296144" y="740138"/>
                  </a:lnTo>
                  <a:lnTo>
                    <a:pt x="1296144" y="1595982"/>
                  </a:lnTo>
                  <a:cubicBezTo>
                    <a:pt x="1296144" y="1867844"/>
                    <a:pt x="1075756" y="2088232"/>
                    <a:pt x="803894" y="2088232"/>
                  </a:cubicBezTo>
                  <a:lnTo>
                    <a:pt x="492250" y="2088232"/>
                  </a:lnTo>
                  <a:cubicBezTo>
                    <a:pt x="220388" y="2088232"/>
                    <a:pt x="0" y="1867844"/>
                    <a:pt x="0" y="1595982"/>
                  </a:cubicBezTo>
                  <a:close/>
                  <a:moveTo>
                    <a:pt x="657597" y="0"/>
                  </a:moveTo>
                  <a:lnTo>
                    <a:pt x="803894" y="0"/>
                  </a:lnTo>
                  <a:cubicBezTo>
                    <a:pt x="1075756" y="0"/>
                    <a:pt x="1296144" y="220388"/>
                    <a:pt x="1296144" y="492250"/>
                  </a:cubicBezTo>
                  <a:lnTo>
                    <a:pt x="1296144" y="694419"/>
                  </a:lnTo>
                  <a:lnTo>
                    <a:pt x="717032" y="694419"/>
                  </a:lnTo>
                  <a:lnTo>
                    <a:pt x="717032" y="547355"/>
                  </a:lnTo>
                  <a:cubicBezTo>
                    <a:pt x="717032" y="508869"/>
                    <a:pt x="692330" y="476153"/>
                    <a:pt x="657597" y="465114"/>
                  </a:cubicBezTo>
                  <a:close/>
                  <a:moveTo>
                    <a:pt x="492250" y="0"/>
                  </a:moveTo>
                  <a:lnTo>
                    <a:pt x="611878" y="0"/>
                  </a:lnTo>
                  <a:lnTo>
                    <a:pt x="611878" y="462806"/>
                  </a:lnTo>
                  <a:cubicBezTo>
                    <a:pt x="571303" y="469195"/>
                    <a:pt x="541012" y="504737"/>
                    <a:pt x="541012" y="547355"/>
                  </a:cubicBezTo>
                  <a:lnTo>
                    <a:pt x="541012" y="694419"/>
                  </a:lnTo>
                  <a:lnTo>
                    <a:pt x="0" y="694419"/>
                  </a:lnTo>
                  <a:lnTo>
                    <a:pt x="0" y="492250"/>
                  </a:lnTo>
                  <a:cubicBezTo>
                    <a:pt x="0" y="220388"/>
                    <a:pt x="220388" y="0"/>
                    <a:pt x="492250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7AC3E3C1-0D33-4858-B877-E4FFF90D0FBD}"/>
                </a:ext>
              </a:extLst>
            </p:cNvPr>
            <p:cNvSpPr/>
            <p:nvPr/>
          </p:nvSpPr>
          <p:spPr>
            <a:xfrm>
              <a:off x="4570771" y="2132856"/>
              <a:ext cx="217668" cy="723900"/>
            </a:xfrm>
            <a:custGeom>
              <a:avLst/>
              <a:gdLst>
                <a:gd name="connsiteX0" fmla="*/ 1229 w 217668"/>
                <a:gd name="connsiteY0" fmla="*/ 723900 h 723900"/>
                <a:gd name="connsiteX1" fmla="*/ 29804 w 217668"/>
                <a:gd name="connsiteY1" fmla="*/ 323850 h 723900"/>
                <a:gd name="connsiteX2" fmla="*/ 201254 w 217668"/>
                <a:gd name="connsiteY2" fmla="*/ 228600 h 723900"/>
                <a:gd name="connsiteX3" fmla="*/ 210779 w 217668"/>
                <a:gd name="connsiteY3" fmla="*/ 0 h 723900"/>
                <a:gd name="connsiteX4" fmla="*/ 210779 w 217668"/>
                <a:gd name="connsiteY4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668" h="723900">
                  <a:moveTo>
                    <a:pt x="1229" y="723900"/>
                  </a:moveTo>
                  <a:cubicBezTo>
                    <a:pt x="-1152" y="565150"/>
                    <a:pt x="-3533" y="406400"/>
                    <a:pt x="29804" y="323850"/>
                  </a:cubicBezTo>
                  <a:cubicBezTo>
                    <a:pt x="63141" y="241300"/>
                    <a:pt x="171092" y="282575"/>
                    <a:pt x="201254" y="228600"/>
                  </a:cubicBezTo>
                  <a:cubicBezTo>
                    <a:pt x="231417" y="174625"/>
                    <a:pt x="210779" y="0"/>
                    <a:pt x="210779" y="0"/>
                  </a:cubicBezTo>
                  <a:lnTo>
                    <a:pt x="210779" y="0"/>
                  </a:lnTo>
                </a:path>
              </a:pathLst>
            </a:cu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E1EDDB-FF56-4EA8-9455-B1F75E06EFCC}"/>
              </a:ext>
            </a:extLst>
          </p:cNvPr>
          <p:cNvGrpSpPr/>
          <p:nvPr/>
        </p:nvGrpSpPr>
        <p:grpSpPr>
          <a:xfrm>
            <a:off x="2351584" y="1777132"/>
            <a:ext cx="7488832" cy="699453"/>
            <a:chOff x="-780300" y="1563935"/>
            <a:chExt cx="8467032" cy="7064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C6FF9B-216D-4A0E-9C81-42EE8B9D2723}"/>
                </a:ext>
              </a:extLst>
            </p:cNvPr>
            <p:cNvSpPr txBox="1"/>
            <p:nvPr/>
          </p:nvSpPr>
          <p:spPr>
            <a:xfrm>
              <a:off x="-780298" y="1804101"/>
              <a:ext cx="8467027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C0A8C-0CF7-43DC-B58C-2DBB40B3C7FD}"/>
                </a:ext>
              </a:extLst>
            </p:cNvPr>
            <p:cNvSpPr txBox="1"/>
            <p:nvPr/>
          </p:nvSpPr>
          <p:spPr>
            <a:xfrm>
              <a:off x="-780300" y="1563935"/>
              <a:ext cx="8467032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Rounded Rectangle 44">
            <a:extLst>
              <a:ext uri="{FF2B5EF4-FFF2-40B4-BE49-F238E27FC236}">
                <a16:creationId xmlns:a16="http://schemas.microsoft.com/office/drawing/2014/main" id="{7F11A760-22E8-4F82-B9C8-359A4E0BA88C}"/>
              </a:ext>
            </a:extLst>
          </p:cNvPr>
          <p:cNvSpPr/>
          <p:nvPr/>
        </p:nvSpPr>
        <p:spPr>
          <a:xfrm rot="2624939">
            <a:off x="6887885" y="4395688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ounded Rectangle 44">
            <a:extLst>
              <a:ext uri="{FF2B5EF4-FFF2-40B4-BE49-F238E27FC236}">
                <a16:creationId xmlns:a16="http://schemas.microsoft.com/office/drawing/2014/main" id="{63FA5BCC-0C7E-444C-9753-6B5E3853887C}"/>
              </a:ext>
            </a:extLst>
          </p:cNvPr>
          <p:cNvSpPr/>
          <p:nvPr/>
        </p:nvSpPr>
        <p:spPr>
          <a:xfrm rot="18975061" flipH="1">
            <a:off x="5034626" y="4392016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A3A776-52A9-4B70-AA62-B496D5948044}"/>
              </a:ext>
            </a:extLst>
          </p:cNvPr>
          <p:cNvGrpSpPr/>
          <p:nvPr/>
        </p:nvGrpSpPr>
        <p:grpSpPr>
          <a:xfrm>
            <a:off x="7376752" y="3789041"/>
            <a:ext cx="1568463" cy="1807450"/>
            <a:chOff x="270024" y="1671303"/>
            <a:chExt cx="1773337" cy="18255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1A24B-05BB-4AC6-9BA4-F3CFFEF00460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86ABC-8D55-40C9-A4FE-767F2A0C6680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44">
            <a:extLst>
              <a:ext uri="{FF2B5EF4-FFF2-40B4-BE49-F238E27FC236}">
                <a16:creationId xmlns:a16="http://schemas.microsoft.com/office/drawing/2014/main" id="{85C5FAB2-D779-4B5C-8A24-5ED85B4FD097}"/>
              </a:ext>
            </a:extLst>
          </p:cNvPr>
          <p:cNvSpPr/>
          <p:nvPr/>
        </p:nvSpPr>
        <p:spPr>
          <a:xfrm rot="2624939">
            <a:off x="9215548" y="4395689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0FB959-B5BC-491B-B1F7-ED3C559A878D}"/>
              </a:ext>
            </a:extLst>
          </p:cNvPr>
          <p:cNvGrpSpPr/>
          <p:nvPr/>
        </p:nvGrpSpPr>
        <p:grpSpPr>
          <a:xfrm>
            <a:off x="9704414" y="3789041"/>
            <a:ext cx="1568463" cy="1807450"/>
            <a:chOff x="270024" y="1671303"/>
            <a:chExt cx="1773337" cy="18255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2BDD7B-0687-46F7-815A-D0FB9B0AC607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F9608F-841A-4EE8-8A85-CA05C2E722DC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07E85-1C33-4B65-AA54-9B88ED146426}"/>
              </a:ext>
            </a:extLst>
          </p:cNvPr>
          <p:cNvGrpSpPr/>
          <p:nvPr/>
        </p:nvGrpSpPr>
        <p:grpSpPr>
          <a:xfrm>
            <a:off x="868165" y="3789041"/>
            <a:ext cx="1568463" cy="1807450"/>
            <a:chOff x="270024" y="1671303"/>
            <a:chExt cx="1773337" cy="18255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EE0B2E-0F06-4A31-94B5-7A750A0C9B7D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7686D8-4545-436C-9BDE-0B167FBDF8CF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F18D19-5AB2-4C07-92D5-966344962190}"/>
              </a:ext>
            </a:extLst>
          </p:cNvPr>
          <p:cNvGrpSpPr/>
          <p:nvPr/>
        </p:nvGrpSpPr>
        <p:grpSpPr>
          <a:xfrm>
            <a:off x="3195830" y="3789041"/>
            <a:ext cx="1568463" cy="1807450"/>
            <a:chOff x="270024" y="1671303"/>
            <a:chExt cx="1773337" cy="18255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7BC5C3-150D-402E-9324-55EEAFBA3605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2D6BFB-5A35-4997-A8F7-80312834ACDC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Rounded Rectangle 44">
            <a:extLst>
              <a:ext uri="{FF2B5EF4-FFF2-40B4-BE49-F238E27FC236}">
                <a16:creationId xmlns:a16="http://schemas.microsoft.com/office/drawing/2014/main" id="{BF688040-9E27-4233-8F10-2269420F2106}"/>
              </a:ext>
            </a:extLst>
          </p:cNvPr>
          <p:cNvSpPr/>
          <p:nvPr/>
        </p:nvSpPr>
        <p:spPr>
          <a:xfrm rot="18975061" flipH="1">
            <a:off x="2706962" y="4410602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BC137-1724-4358-8316-D21DAC25D21B}"/>
              </a:ext>
            </a:extLst>
          </p:cNvPr>
          <p:cNvSpPr txBox="1"/>
          <p:nvPr/>
        </p:nvSpPr>
        <p:spPr>
          <a:xfrm>
            <a:off x="5212854" y="5453709"/>
            <a:ext cx="176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41F51D42-C296-4A84-B28B-9A1F104774FF}"/>
              </a:ext>
            </a:extLst>
          </p:cNvPr>
          <p:cNvSpPr/>
          <p:nvPr/>
        </p:nvSpPr>
        <p:spPr>
          <a:xfrm>
            <a:off x="3852980" y="321629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75BD926E-B635-4B45-96C3-0D314E2B4569}"/>
              </a:ext>
            </a:extLst>
          </p:cNvPr>
          <p:cNvSpPr/>
          <p:nvPr/>
        </p:nvSpPr>
        <p:spPr>
          <a:xfrm>
            <a:off x="7986052" y="325010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4D2403CD-66ED-4A8A-B213-71F05515997F}"/>
              </a:ext>
            </a:extLst>
          </p:cNvPr>
          <p:cNvSpPr/>
          <p:nvPr/>
        </p:nvSpPr>
        <p:spPr>
          <a:xfrm flipH="1">
            <a:off x="1456554" y="32229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id="{49D17763-3ECF-4326-84EB-280464059689}"/>
              </a:ext>
            </a:extLst>
          </p:cNvPr>
          <p:cNvSpPr/>
          <p:nvPr/>
        </p:nvSpPr>
        <p:spPr>
          <a:xfrm rot="18805991">
            <a:off x="10288398" y="318631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89716F-28ED-4BA6-ABD9-76E5970F9ED8}"/>
              </a:ext>
            </a:extLst>
          </p:cNvPr>
          <p:cNvSpPr txBox="1"/>
          <p:nvPr/>
        </p:nvSpPr>
        <p:spPr>
          <a:xfrm>
            <a:off x="404501" y="34946"/>
            <a:ext cx="1138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solidFill>
                  <a:schemeClr val="bg1"/>
                </a:solidFill>
              </a:rPr>
              <a:t>Orange Portfolio Designed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0C940E-1CD6-4255-80D5-5F1D36A4D1B7}"/>
              </a:ext>
            </a:extLst>
          </p:cNvPr>
          <p:cNvSpPr/>
          <p:nvPr/>
        </p:nvSpPr>
        <p:spPr>
          <a:xfrm>
            <a:off x="7567077" y="1169759"/>
            <a:ext cx="4220421" cy="5327376"/>
          </a:xfrm>
          <a:prstGeom prst="roundRect">
            <a:avLst>
              <a:gd name="adj" fmla="val 14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F6EEF-7F0C-4B78-ABAD-6F47FF2869F4}"/>
              </a:ext>
            </a:extLst>
          </p:cNvPr>
          <p:cNvSpPr txBox="1"/>
          <p:nvPr/>
        </p:nvSpPr>
        <p:spPr>
          <a:xfrm>
            <a:off x="404501" y="6260777"/>
            <a:ext cx="29366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600" dirty="0">
                <a:solidFill>
                  <a:schemeClr val="bg1"/>
                </a:solidFill>
                <a:cs typeface="Arial" pitchFamily="34" charset="0"/>
              </a:rPr>
              <a:t>AWESOM </a:t>
            </a:r>
            <a:r>
              <a:rPr lang="en-GB" altLang="ko-KR" b="1" spc="600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b="1" spc="600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B68CB-A92B-4238-ACFD-0ECAC5A736BA}"/>
              </a:ext>
            </a:extLst>
          </p:cNvPr>
          <p:cNvSpPr txBox="1"/>
          <p:nvPr/>
        </p:nvSpPr>
        <p:spPr>
          <a:xfrm>
            <a:off x="7895491" y="1613269"/>
            <a:ext cx="35641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94DE5-2241-4C3C-B944-585DAEB58295}"/>
              </a:ext>
            </a:extLst>
          </p:cNvPr>
          <p:cNvSpPr txBox="1"/>
          <p:nvPr/>
        </p:nvSpPr>
        <p:spPr>
          <a:xfrm>
            <a:off x="7895492" y="2227372"/>
            <a:ext cx="3564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Get a modern PowerPoint  Presentation that is beautifully designed. </a:t>
            </a:r>
          </a:p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80466-EFC9-4BBA-905F-65BEF38894BE}"/>
              </a:ext>
            </a:extLst>
          </p:cNvPr>
          <p:cNvSpPr txBox="1"/>
          <p:nvPr/>
        </p:nvSpPr>
        <p:spPr>
          <a:xfrm>
            <a:off x="7895489" y="4691117"/>
            <a:ext cx="356412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0FF678-7217-419C-9EE6-707E80964242}"/>
              </a:ext>
            </a:extLst>
          </p:cNvPr>
          <p:cNvSpPr/>
          <p:nvPr/>
        </p:nvSpPr>
        <p:spPr>
          <a:xfrm>
            <a:off x="414319" y="1119722"/>
            <a:ext cx="4819532" cy="5398769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8C2E2-95B8-4C0E-8552-196C48C3DCC1}"/>
              </a:ext>
            </a:extLst>
          </p:cNvPr>
          <p:cNvGrpSpPr/>
          <p:nvPr/>
        </p:nvGrpSpPr>
        <p:grpSpPr>
          <a:xfrm>
            <a:off x="1619848" y="2615487"/>
            <a:ext cx="2408474" cy="2407238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7720DA-DFB1-4619-A855-F560138EB846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076F05D-1AF6-4BDD-94A1-3CB0498D9028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CB73D7-D1CB-4701-8590-DD35A4627614}"/>
              </a:ext>
            </a:extLst>
          </p:cNvPr>
          <p:cNvSpPr txBox="1"/>
          <p:nvPr/>
        </p:nvSpPr>
        <p:spPr>
          <a:xfrm>
            <a:off x="5481947" y="1835002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7A083-2666-4060-8EDA-84A115D6B8AF}"/>
              </a:ext>
            </a:extLst>
          </p:cNvPr>
          <p:cNvSpPr txBox="1"/>
          <p:nvPr/>
        </p:nvSpPr>
        <p:spPr>
          <a:xfrm>
            <a:off x="6774058" y="2070684"/>
            <a:ext cx="493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5E6935-D456-400F-872C-E778786193A9}"/>
              </a:ext>
            </a:extLst>
          </p:cNvPr>
          <p:cNvGrpSpPr/>
          <p:nvPr/>
        </p:nvGrpSpPr>
        <p:grpSpPr>
          <a:xfrm>
            <a:off x="5506485" y="3808820"/>
            <a:ext cx="1869058" cy="2421214"/>
            <a:chOff x="-475010" y="1042170"/>
            <a:chExt cx="3859356" cy="24212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BD579-338C-4ACE-90F6-9E92A3A71B4C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0B50A-DC33-49CC-B0C6-38D53FE5EB65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CCC4BC-F43C-4518-B753-D3D7E38A8636}"/>
              </a:ext>
            </a:extLst>
          </p:cNvPr>
          <p:cNvGrpSpPr/>
          <p:nvPr/>
        </p:nvGrpSpPr>
        <p:grpSpPr>
          <a:xfrm>
            <a:off x="7675228" y="3808820"/>
            <a:ext cx="1869058" cy="2421214"/>
            <a:chOff x="-475010" y="1042170"/>
            <a:chExt cx="3859356" cy="24212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2BD6E3-A67A-4577-9BDA-233351E75A92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8B94D-C81C-4893-8B6E-F9F07A59EBBF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29B43B-3A6B-48A4-91E7-5CF1735E3FD0}"/>
              </a:ext>
            </a:extLst>
          </p:cNvPr>
          <p:cNvGrpSpPr/>
          <p:nvPr/>
        </p:nvGrpSpPr>
        <p:grpSpPr>
          <a:xfrm>
            <a:off x="9843971" y="3808820"/>
            <a:ext cx="1869058" cy="2421214"/>
            <a:chOff x="-475010" y="1042170"/>
            <a:chExt cx="3859356" cy="24212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4F432-445C-46CC-B3DB-2B2B30DCEA0C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FC0DE3-FBE7-43E1-A559-D1445540F542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7502869-CBEB-46D2-9895-CAA0511E69F3}"/>
              </a:ext>
            </a:extLst>
          </p:cNvPr>
          <p:cNvSpPr txBox="1"/>
          <p:nvPr/>
        </p:nvSpPr>
        <p:spPr>
          <a:xfrm>
            <a:off x="5511984" y="2632196"/>
            <a:ext cx="620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2B01AF1-2CDA-4354-B3E1-214ED3A4313A}"/>
              </a:ext>
            </a:extLst>
          </p:cNvPr>
          <p:cNvSpPr/>
          <p:nvPr/>
        </p:nvSpPr>
        <p:spPr>
          <a:xfrm>
            <a:off x="2119704" y="1832412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Parallelogram 39">
            <a:extLst>
              <a:ext uri="{FF2B5EF4-FFF2-40B4-BE49-F238E27FC236}">
                <a16:creationId xmlns:a16="http://schemas.microsoft.com/office/drawing/2014/main" id="{B16150B8-D205-4208-AA18-3E6084E97383}"/>
              </a:ext>
            </a:extLst>
          </p:cNvPr>
          <p:cNvSpPr/>
          <p:nvPr/>
        </p:nvSpPr>
        <p:spPr>
          <a:xfrm>
            <a:off x="2393819" y="2059833"/>
            <a:ext cx="3945437" cy="1404681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8478 w 3401707"/>
              <a:gd name="connsiteY5" fmla="*/ 1212899 h 1364082"/>
              <a:gd name="connsiteX6" fmla="*/ 3206721 w 3401707"/>
              <a:gd name="connsiteY6" fmla="*/ 0 h 1364082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8478 w 3364222"/>
              <a:gd name="connsiteY5" fmla="*/ 1221492 h 1372675"/>
              <a:gd name="connsiteX6" fmla="*/ 3206721 w 3364222"/>
              <a:gd name="connsiteY6" fmla="*/ 8593 h 1372675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0982 w 3364222"/>
              <a:gd name="connsiteY5" fmla="*/ 1221492 h 1372675"/>
              <a:gd name="connsiteX6" fmla="*/ 3206721 w 3364222"/>
              <a:gd name="connsiteY6" fmla="*/ 8593 h 137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2" h="1372675">
                <a:moveTo>
                  <a:pt x="3206721" y="8593"/>
                </a:moveTo>
                <a:lnTo>
                  <a:pt x="3364222" y="0"/>
                </a:lnTo>
                <a:lnTo>
                  <a:pt x="3060687" y="1372675"/>
                </a:lnTo>
                <a:lnTo>
                  <a:pt x="0" y="1372675"/>
                </a:lnTo>
                <a:lnTo>
                  <a:pt x="37796" y="1221492"/>
                </a:lnTo>
                <a:lnTo>
                  <a:pt x="2940982" y="1221492"/>
                </a:lnTo>
                <a:cubicBezTo>
                  <a:pt x="3042057" y="817192"/>
                  <a:pt x="3105646" y="412893"/>
                  <a:pt x="3206721" y="8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E1D0C-009C-4B1A-9840-63D18660023A}"/>
              </a:ext>
            </a:extLst>
          </p:cNvPr>
          <p:cNvGrpSpPr/>
          <p:nvPr/>
        </p:nvGrpSpPr>
        <p:grpSpPr>
          <a:xfrm>
            <a:off x="2931580" y="1974540"/>
            <a:ext cx="2818592" cy="1120982"/>
            <a:chOff x="2135876" y="1607735"/>
            <a:chExt cx="2138114" cy="11209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A933E2-8AC9-416D-BF01-7EE2E5E6B39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51743-BA29-4103-AD6B-63D0A3CF1B3C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B2368D8-FFDA-4374-8134-3DC6BF280270}"/>
              </a:ext>
            </a:extLst>
          </p:cNvPr>
          <p:cNvSpPr/>
          <p:nvPr/>
        </p:nvSpPr>
        <p:spPr>
          <a:xfrm>
            <a:off x="1919831" y="2087693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97F6D1-B2DC-4ABF-AD2A-F04E10C7A26D}"/>
              </a:ext>
            </a:extLst>
          </p:cNvPr>
          <p:cNvSpPr/>
          <p:nvPr/>
        </p:nvSpPr>
        <p:spPr>
          <a:xfrm>
            <a:off x="2011453" y="2179315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4DCF7-D86A-4841-9266-BC95DC6A923D}"/>
              </a:ext>
            </a:extLst>
          </p:cNvPr>
          <p:cNvSpPr txBox="1"/>
          <p:nvPr/>
        </p:nvSpPr>
        <p:spPr>
          <a:xfrm>
            <a:off x="2020457" y="2248396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AE76C8A-7C39-47A9-A48C-BF6AB5B21691}"/>
              </a:ext>
            </a:extLst>
          </p:cNvPr>
          <p:cNvSpPr/>
          <p:nvPr/>
        </p:nvSpPr>
        <p:spPr>
          <a:xfrm>
            <a:off x="1170132" y="390501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arallelogram 39">
            <a:extLst>
              <a:ext uri="{FF2B5EF4-FFF2-40B4-BE49-F238E27FC236}">
                <a16:creationId xmlns:a16="http://schemas.microsoft.com/office/drawing/2014/main" id="{EAD1578A-D1B7-41EA-8B47-5128CC6FCBC5}"/>
              </a:ext>
            </a:extLst>
          </p:cNvPr>
          <p:cNvSpPr/>
          <p:nvPr/>
        </p:nvSpPr>
        <p:spPr>
          <a:xfrm>
            <a:off x="1444248" y="4141225"/>
            <a:ext cx="3954228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1 w 3401707"/>
              <a:gd name="connsiteY5" fmla="*/ 1221491 h 1364082"/>
              <a:gd name="connsiteX6" fmla="*/ 3206721 w 3401707"/>
              <a:gd name="connsiteY6" fmla="*/ 0 h 1364082"/>
              <a:gd name="connsiteX0" fmla="*/ 3206721 w 3371718"/>
              <a:gd name="connsiteY0" fmla="*/ 0 h 1364082"/>
              <a:gd name="connsiteX1" fmla="*/ 3371718 w 3371718"/>
              <a:gd name="connsiteY1" fmla="*/ 0 h 1364082"/>
              <a:gd name="connsiteX2" fmla="*/ 3060687 w 3371718"/>
              <a:gd name="connsiteY2" fmla="*/ 1364082 h 1364082"/>
              <a:gd name="connsiteX3" fmla="*/ 0 w 3371718"/>
              <a:gd name="connsiteY3" fmla="*/ 1364082 h 1364082"/>
              <a:gd name="connsiteX4" fmla="*/ 37796 w 3371718"/>
              <a:gd name="connsiteY4" fmla="*/ 1212899 h 1364082"/>
              <a:gd name="connsiteX5" fmla="*/ 2940981 w 3371718"/>
              <a:gd name="connsiteY5" fmla="*/ 1221491 h 1364082"/>
              <a:gd name="connsiteX6" fmla="*/ 3206721 w 3371718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8" h="1364082">
                <a:moveTo>
                  <a:pt x="3206721" y="0"/>
                </a:moveTo>
                <a:lnTo>
                  <a:pt x="3371718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1" y="1221491"/>
                </a:lnTo>
                <a:cubicBezTo>
                  <a:pt x="3042056" y="817191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7E2276-A0C2-49AC-AB0E-27C9229CEB8D}"/>
              </a:ext>
            </a:extLst>
          </p:cNvPr>
          <p:cNvGrpSpPr/>
          <p:nvPr/>
        </p:nvGrpSpPr>
        <p:grpSpPr>
          <a:xfrm>
            <a:off x="1982008" y="4047138"/>
            <a:ext cx="2818592" cy="1120982"/>
            <a:chOff x="2135876" y="1607735"/>
            <a:chExt cx="2138114" cy="11209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A6736-2152-4E95-822E-A6108026D089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5CD360-E83F-4932-8B05-ED92766F6884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D62349-F08F-4236-AA9A-F787DB7826A9}"/>
              </a:ext>
            </a:extLst>
          </p:cNvPr>
          <p:cNvSpPr/>
          <p:nvPr/>
        </p:nvSpPr>
        <p:spPr>
          <a:xfrm>
            <a:off x="970259" y="416029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E64887-CBCB-4F8A-9847-339E1CB37AC9}"/>
              </a:ext>
            </a:extLst>
          </p:cNvPr>
          <p:cNvSpPr/>
          <p:nvPr/>
        </p:nvSpPr>
        <p:spPr>
          <a:xfrm>
            <a:off x="1061881" y="425191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B2D99-2F9E-463B-A871-8148157F98ED}"/>
              </a:ext>
            </a:extLst>
          </p:cNvPr>
          <p:cNvSpPr txBox="1"/>
          <p:nvPr/>
        </p:nvSpPr>
        <p:spPr>
          <a:xfrm>
            <a:off x="1070885" y="432099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F005F1E-7F1B-4590-81EC-DA59C03974A4}"/>
              </a:ext>
            </a:extLst>
          </p:cNvPr>
          <p:cNvSpPr/>
          <p:nvPr/>
        </p:nvSpPr>
        <p:spPr>
          <a:xfrm>
            <a:off x="7012865" y="246750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Parallelogram 39">
            <a:extLst>
              <a:ext uri="{FF2B5EF4-FFF2-40B4-BE49-F238E27FC236}">
                <a16:creationId xmlns:a16="http://schemas.microsoft.com/office/drawing/2014/main" id="{ABBA385E-3D4E-499C-B589-BC3ABC086F92}"/>
              </a:ext>
            </a:extLst>
          </p:cNvPr>
          <p:cNvSpPr/>
          <p:nvPr/>
        </p:nvSpPr>
        <p:spPr>
          <a:xfrm>
            <a:off x="7286980" y="2703715"/>
            <a:ext cx="3954229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70970 w 3401707"/>
              <a:gd name="connsiteY5" fmla="*/ 1212899 h 1364082"/>
              <a:gd name="connsiteX6" fmla="*/ 3206721 w 3401707"/>
              <a:gd name="connsiteY6" fmla="*/ 0 h 1364082"/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2 w 3401707"/>
              <a:gd name="connsiteY5" fmla="*/ 1212899 h 1364082"/>
              <a:gd name="connsiteX6" fmla="*/ 3206721 w 3401707"/>
              <a:gd name="connsiteY6" fmla="*/ 0 h 1364082"/>
              <a:gd name="connsiteX0" fmla="*/ 3206721 w 3371719"/>
              <a:gd name="connsiteY0" fmla="*/ 0 h 1364082"/>
              <a:gd name="connsiteX1" fmla="*/ 3371719 w 3371719"/>
              <a:gd name="connsiteY1" fmla="*/ 8592 h 1364082"/>
              <a:gd name="connsiteX2" fmla="*/ 3060687 w 3371719"/>
              <a:gd name="connsiteY2" fmla="*/ 1364082 h 1364082"/>
              <a:gd name="connsiteX3" fmla="*/ 0 w 3371719"/>
              <a:gd name="connsiteY3" fmla="*/ 1364082 h 1364082"/>
              <a:gd name="connsiteX4" fmla="*/ 37796 w 3371719"/>
              <a:gd name="connsiteY4" fmla="*/ 1212899 h 1364082"/>
              <a:gd name="connsiteX5" fmla="*/ 2940982 w 3371719"/>
              <a:gd name="connsiteY5" fmla="*/ 1212899 h 1364082"/>
              <a:gd name="connsiteX6" fmla="*/ 3206721 w 3371719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9" h="1364082">
                <a:moveTo>
                  <a:pt x="3206721" y="0"/>
                </a:moveTo>
                <a:lnTo>
                  <a:pt x="3371719" y="8592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2" y="1212899"/>
                </a:lnTo>
                <a:cubicBezTo>
                  <a:pt x="3042057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442BBE-AF1A-412A-894D-AF51C1236DAE}"/>
              </a:ext>
            </a:extLst>
          </p:cNvPr>
          <p:cNvGrpSpPr/>
          <p:nvPr/>
        </p:nvGrpSpPr>
        <p:grpSpPr>
          <a:xfrm>
            <a:off x="7824741" y="2609628"/>
            <a:ext cx="2818592" cy="1120982"/>
            <a:chOff x="2135876" y="1607735"/>
            <a:chExt cx="2138114" cy="11209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4317AA-F174-481C-94AC-D67784E26A3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2504F9-12BA-4BAC-A45E-CE261579A1CA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EB29694-7D9F-46FC-9477-188468E910A2}"/>
              </a:ext>
            </a:extLst>
          </p:cNvPr>
          <p:cNvSpPr/>
          <p:nvPr/>
        </p:nvSpPr>
        <p:spPr>
          <a:xfrm>
            <a:off x="6812992" y="272278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171CAAF-D2D6-49C8-AC9D-5261FD31AB57}"/>
              </a:ext>
            </a:extLst>
          </p:cNvPr>
          <p:cNvSpPr/>
          <p:nvPr/>
        </p:nvSpPr>
        <p:spPr>
          <a:xfrm>
            <a:off x="6904614" y="281440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E5A222-3343-4EBB-AE20-795C20DA12D5}"/>
              </a:ext>
            </a:extLst>
          </p:cNvPr>
          <p:cNvSpPr txBox="1"/>
          <p:nvPr/>
        </p:nvSpPr>
        <p:spPr>
          <a:xfrm>
            <a:off x="6913618" y="288348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82CDBAF-2880-46C6-AC6E-0830ECF6ACCD}"/>
              </a:ext>
            </a:extLst>
          </p:cNvPr>
          <p:cNvSpPr/>
          <p:nvPr/>
        </p:nvSpPr>
        <p:spPr>
          <a:xfrm>
            <a:off x="6063293" y="4373044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Parallelogram 39">
            <a:extLst>
              <a:ext uri="{FF2B5EF4-FFF2-40B4-BE49-F238E27FC236}">
                <a16:creationId xmlns:a16="http://schemas.microsoft.com/office/drawing/2014/main" id="{B85AFBE8-8B95-4356-B080-821B79C0F6BF}"/>
              </a:ext>
            </a:extLst>
          </p:cNvPr>
          <p:cNvSpPr/>
          <p:nvPr/>
        </p:nvSpPr>
        <p:spPr>
          <a:xfrm>
            <a:off x="6337409" y="4609259"/>
            <a:ext cx="3945436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33485 w 3401707"/>
              <a:gd name="connsiteY5" fmla="*/ 1212899 h 1364082"/>
              <a:gd name="connsiteX6" fmla="*/ 3206721 w 3401707"/>
              <a:gd name="connsiteY6" fmla="*/ 0 h 1364082"/>
              <a:gd name="connsiteX0" fmla="*/ 3206721 w 3364221"/>
              <a:gd name="connsiteY0" fmla="*/ 0 h 1364082"/>
              <a:gd name="connsiteX1" fmla="*/ 3364221 w 3364221"/>
              <a:gd name="connsiteY1" fmla="*/ 0 h 1364082"/>
              <a:gd name="connsiteX2" fmla="*/ 3060687 w 3364221"/>
              <a:gd name="connsiteY2" fmla="*/ 1364082 h 1364082"/>
              <a:gd name="connsiteX3" fmla="*/ 0 w 3364221"/>
              <a:gd name="connsiteY3" fmla="*/ 1364082 h 1364082"/>
              <a:gd name="connsiteX4" fmla="*/ 37796 w 3364221"/>
              <a:gd name="connsiteY4" fmla="*/ 1212899 h 1364082"/>
              <a:gd name="connsiteX5" fmla="*/ 2933485 w 3364221"/>
              <a:gd name="connsiteY5" fmla="*/ 1212899 h 1364082"/>
              <a:gd name="connsiteX6" fmla="*/ 3206721 w 3364221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1" h="1364082">
                <a:moveTo>
                  <a:pt x="3206721" y="0"/>
                </a:moveTo>
                <a:lnTo>
                  <a:pt x="3364221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33485" y="1212899"/>
                </a:lnTo>
                <a:cubicBezTo>
                  <a:pt x="3034560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94FC34-B733-492C-9A00-0A49015DB68D}"/>
              </a:ext>
            </a:extLst>
          </p:cNvPr>
          <p:cNvGrpSpPr/>
          <p:nvPr/>
        </p:nvGrpSpPr>
        <p:grpSpPr>
          <a:xfrm>
            <a:off x="6875169" y="4515172"/>
            <a:ext cx="2818592" cy="1120982"/>
            <a:chOff x="2135876" y="1607735"/>
            <a:chExt cx="2138114" cy="112098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837AE-D1FC-419B-9938-2E5F69A48D7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2E7182-74CA-4688-AB68-F7B8A5612A09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185C0188-566D-4154-B083-9CF4BC681712}"/>
              </a:ext>
            </a:extLst>
          </p:cNvPr>
          <p:cNvSpPr/>
          <p:nvPr/>
        </p:nvSpPr>
        <p:spPr>
          <a:xfrm>
            <a:off x="5863420" y="4628325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8A3E19-19FC-4773-B3F2-BD697EB81D90}"/>
              </a:ext>
            </a:extLst>
          </p:cNvPr>
          <p:cNvSpPr/>
          <p:nvPr/>
        </p:nvSpPr>
        <p:spPr>
          <a:xfrm>
            <a:off x="5955042" y="4719947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E0EE3-CC36-4639-9F9E-954556D306E2}"/>
              </a:ext>
            </a:extLst>
          </p:cNvPr>
          <p:cNvSpPr txBox="1"/>
          <p:nvPr/>
        </p:nvSpPr>
        <p:spPr>
          <a:xfrm>
            <a:off x="5964046" y="4789028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AAE6A6-E637-4B7C-A219-E0F4ACFB794B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6818748" y="2408250"/>
            <a:ext cx="4679150" cy="778136"/>
            <a:chOff x="6646740" y="2131558"/>
            <a:chExt cx="3564000" cy="77813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441694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35C1BE-D8AD-458B-B8DB-F460BFDC2876}"/>
              </a:ext>
            </a:extLst>
          </p:cNvPr>
          <p:cNvGrpSpPr/>
          <p:nvPr/>
        </p:nvGrpSpPr>
        <p:grpSpPr>
          <a:xfrm>
            <a:off x="6818748" y="3461855"/>
            <a:ext cx="4679150" cy="784270"/>
            <a:chOff x="6646740" y="3167553"/>
            <a:chExt cx="3564000" cy="784270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01FAD6E4-33C2-4801-90F1-0456D56E1DA6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167553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E68FAFEF-70B2-4D99-A40B-BEF11812903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483823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C45213-8362-4409-945B-CE7DFDCC2B6D}"/>
              </a:ext>
            </a:extLst>
          </p:cNvPr>
          <p:cNvGrpSpPr/>
          <p:nvPr/>
        </p:nvGrpSpPr>
        <p:grpSpPr>
          <a:xfrm>
            <a:off x="6818748" y="4521594"/>
            <a:ext cx="4679150" cy="784270"/>
            <a:chOff x="6646740" y="4203347"/>
            <a:chExt cx="3564000" cy="784270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A3DFF246-327D-4090-9569-CD518A35F96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203347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730E024E-4ED3-4688-BAB9-14A72CA9EFAB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519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B5BD3E-B3FB-4FA4-8DBD-EC0CA1F18F7C}"/>
              </a:ext>
            </a:extLst>
          </p:cNvPr>
          <p:cNvGrpSpPr/>
          <p:nvPr/>
        </p:nvGrpSpPr>
        <p:grpSpPr>
          <a:xfrm>
            <a:off x="6818748" y="5581334"/>
            <a:ext cx="4679150" cy="784270"/>
            <a:chOff x="6646740" y="5239140"/>
            <a:chExt cx="3564000" cy="784270"/>
          </a:xfrm>
        </p:grpSpPr>
        <p:sp>
          <p:nvSpPr>
            <p:cNvPr id="32" name="Text Placeholder 9">
              <a:extLst>
                <a:ext uri="{FF2B5EF4-FFF2-40B4-BE49-F238E27FC236}">
                  <a16:creationId xmlns:a16="http://schemas.microsoft.com/office/drawing/2014/main" id="{B777937B-67D5-4715-B920-F8B10987B28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239140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3" name="Text Placeholder 10">
              <a:extLst>
                <a:ext uri="{FF2B5EF4-FFF2-40B4-BE49-F238E27FC236}">
                  <a16:creationId xmlns:a16="http://schemas.microsoft.com/office/drawing/2014/main" id="{27378CA6-DE4C-4238-A7E6-294342C98F65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555410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  <a:p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D3ACA8-F68E-422F-BF2A-ABF577F7D2DE}"/>
              </a:ext>
            </a:extLst>
          </p:cNvPr>
          <p:cNvGrpSpPr/>
          <p:nvPr/>
        </p:nvGrpSpPr>
        <p:grpSpPr>
          <a:xfrm flipH="1" flipV="1">
            <a:off x="5656278" y="2360126"/>
            <a:ext cx="874386" cy="874386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E4817DA4-1ABD-4431-98FE-BE5AF565885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819BF4-EDF5-4598-ADD0-2C50C203A156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BA7A33-0922-4112-A1D2-8F7D7B88031C}"/>
              </a:ext>
            </a:extLst>
          </p:cNvPr>
          <p:cNvGrpSpPr/>
          <p:nvPr/>
        </p:nvGrpSpPr>
        <p:grpSpPr>
          <a:xfrm flipH="1" flipV="1">
            <a:off x="5656279" y="4477560"/>
            <a:ext cx="874386" cy="87438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9F28E76F-A318-4CDA-8EA1-8E5F5246E599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4154B81-F956-4B55-BCB0-2EC5CCF5BCE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F062DC-B101-487A-902F-8D25660164BB}"/>
              </a:ext>
            </a:extLst>
          </p:cNvPr>
          <p:cNvGrpSpPr/>
          <p:nvPr/>
        </p:nvGrpSpPr>
        <p:grpSpPr>
          <a:xfrm flipH="1" flipV="1">
            <a:off x="5656279" y="5536276"/>
            <a:ext cx="874386" cy="874386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:a16="http://schemas.microsoft.com/office/drawing/2014/main" id="{7CD3BEE6-C208-4B6E-A439-E6A12313432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4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D50266-9CEB-43CA-8AE7-C6C5502DCCB7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5803FB-E3BC-4FCC-BAFD-FD229A24A4D5}"/>
              </a:ext>
            </a:extLst>
          </p:cNvPr>
          <p:cNvGrpSpPr/>
          <p:nvPr/>
        </p:nvGrpSpPr>
        <p:grpSpPr>
          <a:xfrm flipH="1" flipV="1">
            <a:off x="5656279" y="3418843"/>
            <a:ext cx="874386" cy="874386"/>
            <a:chOff x="5833678" y="585323"/>
            <a:chExt cx="790407" cy="790407"/>
          </a:xfrm>
        </p:grpSpPr>
        <p:sp>
          <p:nvSpPr>
            <p:cNvPr id="56" name="Arc 3">
              <a:extLst>
                <a:ext uri="{FF2B5EF4-FFF2-40B4-BE49-F238E27FC236}">
                  <a16:creationId xmlns:a16="http://schemas.microsoft.com/office/drawing/2014/main" id="{4D7EC229-53D8-4AA2-9B2A-24CD879AA23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AE0FC7A-25E9-48C3-B1E3-E9E9527DD08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8" name="Rounded Rectangle 6">
            <a:extLst>
              <a:ext uri="{FF2B5EF4-FFF2-40B4-BE49-F238E27FC236}">
                <a16:creationId xmlns:a16="http://schemas.microsoft.com/office/drawing/2014/main" id="{7F3A01C4-5247-42D7-A7B7-CFBBE2072C8A}"/>
              </a:ext>
            </a:extLst>
          </p:cNvPr>
          <p:cNvSpPr/>
          <p:nvPr/>
        </p:nvSpPr>
        <p:spPr>
          <a:xfrm>
            <a:off x="5944755" y="2630773"/>
            <a:ext cx="327622" cy="3330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ectangle 9">
            <a:extLst>
              <a:ext uri="{FF2B5EF4-FFF2-40B4-BE49-F238E27FC236}">
                <a16:creationId xmlns:a16="http://schemas.microsoft.com/office/drawing/2014/main" id="{A6C34606-298D-4D06-82E3-47BDA46CBB6D}"/>
              </a:ext>
            </a:extLst>
          </p:cNvPr>
          <p:cNvSpPr/>
          <p:nvPr/>
        </p:nvSpPr>
        <p:spPr>
          <a:xfrm>
            <a:off x="5944755" y="3721306"/>
            <a:ext cx="311966" cy="29202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03D8EA96-9E28-448A-A2F2-794D412B355F}"/>
              </a:ext>
            </a:extLst>
          </p:cNvPr>
          <p:cNvSpPr/>
          <p:nvPr/>
        </p:nvSpPr>
        <p:spPr>
          <a:xfrm flipH="1">
            <a:off x="5909329" y="4770777"/>
            <a:ext cx="373342" cy="30798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Rounded Rectangle 27">
            <a:extLst>
              <a:ext uri="{FF2B5EF4-FFF2-40B4-BE49-F238E27FC236}">
                <a16:creationId xmlns:a16="http://schemas.microsoft.com/office/drawing/2014/main" id="{184D31DF-DC45-4E2F-897F-B498B4852A89}"/>
              </a:ext>
            </a:extLst>
          </p:cNvPr>
          <p:cNvSpPr/>
          <p:nvPr/>
        </p:nvSpPr>
        <p:spPr>
          <a:xfrm>
            <a:off x="5937489" y="5836204"/>
            <a:ext cx="357398" cy="274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6807016" y="366246"/>
            <a:ext cx="4690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DD80F6-D892-4878-8F70-239682C98CD6}"/>
              </a:ext>
            </a:extLst>
          </p:cNvPr>
          <p:cNvSpPr txBox="1"/>
          <p:nvPr/>
        </p:nvSpPr>
        <p:spPr>
          <a:xfrm>
            <a:off x="6818748" y="1498858"/>
            <a:ext cx="46791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accent5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accent5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C83991-BC37-4096-8C75-A8BE9A9E48D6}"/>
              </a:ext>
            </a:extLst>
          </p:cNvPr>
          <p:cNvSpPr/>
          <p:nvPr/>
        </p:nvSpPr>
        <p:spPr>
          <a:xfrm>
            <a:off x="0" y="0"/>
            <a:ext cx="12192000" cy="4162697"/>
          </a:xfrm>
          <a:custGeom>
            <a:avLst/>
            <a:gdLst>
              <a:gd name="connsiteX0" fmla="*/ 0 w 12192000"/>
              <a:gd name="connsiteY0" fmla="*/ 0 h 4162697"/>
              <a:gd name="connsiteX1" fmla="*/ 12192000 w 12192000"/>
              <a:gd name="connsiteY1" fmla="*/ 0 h 4162697"/>
              <a:gd name="connsiteX2" fmla="*/ 12192000 w 12192000"/>
              <a:gd name="connsiteY2" fmla="*/ 4162697 h 4162697"/>
              <a:gd name="connsiteX3" fmla="*/ 9377368 w 12192000"/>
              <a:gd name="connsiteY3" fmla="*/ 4162697 h 4162697"/>
              <a:gd name="connsiteX4" fmla="*/ 9303751 w 12192000"/>
              <a:gd name="connsiteY4" fmla="*/ 4035188 h 4162697"/>
              <a:gd name="connsiteX5" fmla="*/ 9303751 w 12192000"/>
              <a:gd name="connsiteY5" fmla="*/ 4056824 h 4162697"/>
              <a:gd name="connsiteX6" fmla="*/ 9286877 w 12192000"/>
              <a:gd name="connsiteY6" fmla="*/ 4056824 h 4162697"/>
              <a:gd name="connsiteX7" fmla="*/ 9286877 w 12192000"/>
              <a:gd name="connsiteY7" fmla="*/ 4049282 h 4162697"/>
              <a:gd name="connsiteX8" fmla="*/ 9267593 w 12192000"/>
              <a:gd name="connsiteY8" fmla="*/ 4049282 h 4162697"/>
              <a:gd name="connsiteX9" fmla="*/ 9267593 w 12192000"/>
              <a:gd name="connsiteY9" fmla="*/ 4041741 h 4162697"/>
              <a:gd name="connsiteX10" fmla="*/ 9202509 w 12192000"/>
              <a:gd name="connsiteY10" fmla="*/ 4041741 h 4162697"/>
              <a:gd name="connsiteX11" fmla="*/ 9202509 w 12192000"/>
              <a:gd name="connsiteY11" fmla="*/ 4029171 h 4162697"/>
              <a:gd name="connsiteX12" fmla="*/ 9101267 w 12192000"/>
              <a:gd name="connsiteY12" fmla="*/ 4029171 h 4162697"/>
              <a:gd name="connsiteX13" fmla="*/ 9101267 w 12192000"/>
              <a:gd name="connsiteY13" fmla="*/ 4049282 h 4162697"/>
              <a:gd name="connsiteX14" fmla="*/ 9053057 w 12192000"/>
              <a:gd name="connsiteY14" fmla="*/ 4049282 h 4162697"/>
              <a:gd name="connsiteX15" fmla="*/ 9053057 w 12192000"/>
              <a:gd name="connsiteY15" fmla="*/ 4084478 h 4162697"/>
              <a:gd name="connsiteX16" fmla="*/ 8961457 w 12192000"/>
              <a:gd name="connsiteY16" fmla="*/ 4092020 h 4162697"/>
              <a:gd name="connsiteX17" fmla="*/ 8961457 w 12192000"/>
              <a:gd name="connsiteY17" fmla="*/ 4056824 h 4162697"/>
              <a:gd name="connsiteX18" fmla="*/ 8946994 w 12192000"/>
              <a:gd name="connsiteY18" fmla="*/ 4056824 h 4162697"/>
              <a:gd name="connsiteX19" fmla="*/ 8946994 w 12192000"/>
              <a:gd name="connsiteY19" fmla="*/ 4034199 h 4162697"/>
              <a:gd name="connsiteX20" fmla="*/ 8939763 w 12192000"/>
              <a:gd name="connsiteY20" fmla="*/ 4034199 h 4162697"/>
              <a:gd name="connsiteX21" fmla="*/ 8939763 w 12192000"/>
              <a:gd name="connsiteY21" fmla="*/ 3986434 h 4162697"/>
              <a:gd name="connsiteX22" fmla="*/ 8932531 w 12192000"/>
              <a:gd name="connsiteY22" fmla="*/ 3986434 h 4162697"/>
              <a:gd name="connsiteX23" fmla="*/ 8932531 w 12192000"/>
              <a:gd name="connsiteY23" fmla="*/ 3946211 h 4162697"/>
              <a:gd name="connsiteX24" fmla="*/ 8918067 w 12192000"/>
              <a:gd name="connsiteY24" fmla="*/ 3946211 h 4162697"/>
              <a:gd name="connsiteX25" fmla="*/ 8918067 w 12192000"/>
              <a:gd name="connsiteY25" fmla="*/ 3951239 h 4162697"/>
              <a:gd name="connsiteX26" fmla="*/ 8862625 w 12192000"/>
              <a:gd name="connsiteY26" fmla="*/ 3921071 h 4162697"/>
              <a:gd name="connsiteX27" fmla="*/ 8857804 w 12192000"/>
              <a:gd name="connsiteY27" fmla="*/ 3898446 h 4162697"/>
              <a:gd name="connsiteX28" fmla="*/ 8855394 w 12192000"/>
              <a:gd name="connsiteY28" fmla="*/ 3921071 h 4162697"/>
              <a:gd name="connsiteX29" fmla="*/ 8802363 w 12192000"/>
              <a:gd name="connsiteY29" fmla="*/ 3943697 h 4162697"/>
              <a:gd name="connsiteX30" fmla="*/ 8785489 w 12192000"/>
              <a:gd name="connsiteY30" fmla="*/ 3943697 h 4162697"/>
              <a:gd name="connsiteX31" fmla="*/ 8785489 w 12192000"/>
              <a:gd name="connsiteY31" fmla="*/ 3986434 h 4162697"/>
              <a:gd name="connsiteX32" fmla="*/ 8778257 w 12192000"/>
              <a:gd name="connsiteY32" fmla="*/ 3986434 h 4162697"/>
              <a:gd name="connsiteX33" fmla="*/ 8778257 w 12192000"/>
              <a:gd name="connsiteY33" fmla="*/ 4029171 h 4162697"/>
              <a:gd name="connsiteX34" fmla="*/ 8768615 w 12192000"/>
              <a:gd name="connsiteY34" fmla="*/ 4029171 h 4162697"/>
              <a:gd name="connsiteX35" fmla="*/ 8768615 w 12192000"/>
              <a:gd name="connsiteY35" fmla="*/ 4061853 h 4162697"/>
              <a:gd name="connsiteX36" fmla="*/ 8732458 w 12192000"/>
              <a:gd name="connsiteY36" fmla="*/ 4061853 h 4162697"/>
              <a:gd name="connsiteX37" fmla="*/ 8732458 w 12192000"/>
              <a:gd name="connsiteY37" fmla="*/ 4069395 h 4162697"/>
              <a:gd name="connsiteX38" fmla="*/ 8698709 w 12192000"/>
              <a:gd name="connsiteY38" fmla="*/ 4064366 h 4162697"/>
              <a:gd name="connsiteX39" fmla="*/ 8698709 w 12192000"/>
              <a:gd name="connsiteY39" fmla="*/ 3893418 h 4162697"/>
              <a:gd name="connsiteX40" fmla="*/ 8683946 w 12192000"/>
              <a:gd name="connsiteY40" fmla="*/ 3893418 h 4162697"/>
              <a:gd name="connsiteX41" fmla="*/ 8681836 w 12192000"/>
              <a:gd name="connsiteY41" fmla="*/ 3893418 h 4162697"/>
              <a:gd name="connsiteX42" fmla="*/ 8664962 w 12192000"/>
              <a:gd name="connsiteY42" fmla="*/ 3902216 h 4162697"/>
              <a:gd name="connsiteX43" fmla="*/ 8662552 w 12192000"/>
              <a:gd name="connsiteY43" fmla="*/ 3903474 h 4162697"/>
              <a:gd name="connsiteX44" fmla="*/ 8662552 w 12192000"/>
              <a:gd name="connsiteY44" fmla="*/ 3894675 h 4162697"/>
              <a:gd name="connsiteX45" fmla="*/ 8657731 w 12192000"/>
              <a:gd name="connsiteY45" fmla="*/ 3893418 h 4162697"/>
              <a:gd name="connsiteX46" fmla="*/ 8651403 w 12192000"/>
              <a:gd name="connsiteY46" fmla="*/ 3897817 h 4162697"/>
              <a:gd name="connsiteX47" fmla="*/ 8650499 w 12192000"/>
              <a:gd name="connsiteY47" fmla="*/ 3898446 h 4162697"/>
              <a:gd name="connsiteX48" fmla="*/ 8650499 w 12192000"/>
              <a:gd name="connsiteY48" fmla="*/ 3991462 h 4162697"/>
              <a:gd name="connsiteX49" fmla="*/ 8633626 w 12192000"/>
              <a:gd name="connsiteY49" fmla="*/ 3991462 h 4162697"/>
              <a:gd name="connsiteX50" fmla="*/ 8631215 w 12192000"/>
              <a:gd name="connsiteY50" fmla="*/ 3991462 h 4162697"/>
              <a:gd name="connsiteX51" fmla="*/ 8631215 w 12192000"/>
              <a:gd name="connsiteY51" fmla="*/ 3848167 h 4162697"/>
              <a:gd name="connsiteX52" fmla="*/ 8620669 w 12192000"/>
              <a:gd name="connsiteY52" fmla="*/ 3848167 h 4162697"/>
              <a:gd name="connsiteX53" fmla="*/ 8619163 w 12192000"/>
              <a:gd name="connsiteY53" fmla="*/ 3848167 h 4162697"/>
              <a:gd name="connsiteX54" fmla="*/ 8619163 w 12192000"/>
              <a:gd name="connsiteY54" fmla="*/ 3750123 h 4162697"/>
              <a:gd name="connsiteX55" fmla="*/ 8578184 w 12192000"/>
              <a:gd name="connsiteY55" fmla="*/ 3750123 h 4162697"/>
              <a:gd name="connsiteX56" fmla="*/ 8578184 w 12192000"/>
              <a:gd name="connsiteY56" fmla="*/ 3736925 h 4162697"/>
              <a:gd name="connsiteX57" fmla="*/ 8578184 w 12192000"/>
              <a:gd name="connsiteY57" fmla="*/ 3735039 h 4162697"/>
              <a:gd name="connsiteX58" fmla="*/ 8537204 w 12192000"/>
              <a:gd name="connsiteY58" fmla="*/ 3735039 h 4162697"/>
              <a:gd name="connsiteX59" fmla="*/ 8522441 w 12192000"/>
              <a:gd name="connsiteY59" fmla="*/ 3748238 h 4162697"/>
              <a:gd name="connsiteX60" fmla="*/ 8520331 w 12192000"/>
              <a:gd name="connsiteY60" fmla="*/ 3750123 h 4162697"/>
              <a:gd name="connsiteX61" fmla="*/ 8488994 w 12192000"/>
              <a:gd name="connsiteY61" fmla="*/ 3750123 h 4162697"/>
              <a:gd name="connsiteX62" fmla="*/ 8464889 w 12192000"/>
              <a:gd name="connsiteY62" fmla="*/ 3762692 h 4162697"/>
              <a:gd name="connsiteX63" fmla="*/ 8464889 w 12192000"/>
              <a:gd name="connsiteY63" fmla="*/ 3853195 h 4162697"/>
              <a:gd name="connsiteX64" fmla="*/ 8448015 w 12192000"/>
              <a:gd name="connsiteY64" fmla="*/ 3853195 h 4162697"/>
              <a:gd name="connsiteX65" fmla="*/ 8445605 w 12192000"/>
              <a:gd name="connsiteY65" fmla="*/ 3853195 h 4162697"/>
              <a:gd name="connsiteX66" fmla="*/ 8445605 w 12192000"/>
              <a:gd name="connsiteY66" fmla="*/ 3772749 h 4162697"/>
              <a:gd name="connsiteX67" fmla="*/ 8337131 w 12192000"/>
              <a:gd name="connsiteY67" fmla="*/ 3772749 h 4162697"/>
              <a:gd name="connsiteX68" fmla="*/ 8332310 w 12192000"/>
              <a:gd name="connsiteY68" fmla="*/ 3833084 h 4162697"/>
              <a:gd name="connsiteX69" fmla="*/ 8332310 w 12192000"/>
              <a:gd name="connsiteY69" fmla="*/ 3824284 h 4162697"/>
              <a:gd name="connsiteX70" fmla="*/ 8332310 w 12192000"/>
              <a:gd name="connsiteY70" fmla="*/ 3823028 h 4162697"/>
              <a:gd name="connsiteX71" fmla="*/ 8319655 w 12192000"/>
              <a:gd name="connsiteY71" fmla="*/ 3823028 h 4162697"/>
              <a:gd name="connsiteX72" fmla="*/ 8317847 w 12192000"/>
              <a:gd name="connsiteY72" fmla="*/ 3823028 h 4162697"/>
              <a:gd name="connsiteX73" fmla="*/ 8317847 w 12192000"/>
              <a:gd name="connsiteY73" fmla="*/ 3831826 h 4162697"/>
              <a:gd name="connsiteX74" fmla="*/ 8317847 w 12192000"/>
              <a:gd name="connsiteY74" fmla="*/ 3833084 h 4162697"/>
              <a:gd name="connsiteX75" fmla="*/ 8307301 w 12192000"/>
              <a:gd name="connsiteY75" fmla="*/ 3833084 h 4162697"/>
              <a:gd name="connsiteX76" fmla="*/ 8305794 w 12192000"/>
              <a:gd name="connsiteY76" fmla="*/ 3833084 h 4162697"/>
              <a:gd name="connsiteX77" fmla="*/ 8305794 w 12192000"/>
              <a:gd name="connsiteY77" fmla="*/ 3841882 h 4162697"/>
              <a:gd name="connsiteX78" fmla="*/ 8305794 w 12192000"/>
              <a:gd name="connsiteY78" fmla="*/ 3843139 h 4162697"/>
              <a:gd name="connsiteX79" fmla="*/ 8279279 w 12192000"/>
              <a:gd name="connsiteY79" fmla="*/ 3843139 h 4162697"/>
              <a:gd name="connsiteX80" fmla="*/ 8279279 w 12192000"/>
              <a:gd name="connsiteY80" fmla="*/ 3829941 h 4162697"/>
              <a:gd name="connsiteX81" fmla="*/ 8279279 w 12192000"/>
              <a:gd name="connsiteY81" fmla="*/ 3828055 h 4162697"/>
              <a:gd name="connsiteX82" fmla="*/ 8266624 w 12192000"/>
              <a:gd name="connsiteY82" fmla="*/ 3828055 h 4162697"/>
              <a:gd name="connsiteX83" fmla="*/ 8264816 w 12192000"/>
              <a:gd name="connsiteY83" fmla="*/ 3828055 h 4162697"/>
              <a:gd name="connsiteX84" fmla="*/ 8264816 w 12192000"/>
              <a:gd name="connsiteY84" fmla="*/ 3821456 h 4162697"/>
              <a:gd name="connsiteX85" fmla="*/ 8264816 w 12192000"/>
              <a:gd name="connsiteY85" fmla="*/ 3820513 h 4162697"/>
              <a:gd name="connsiteX86" fmla="*/ 8247942 w 12192000"/>
              <a:gd name="connsiteY86" fmla="*/ 3820513 h 4162697"/>
              <a:gd name="connsiteX87" fmla="*/ 8245532 w 12192000"/>
              <a:gd name="connsiteY87" fmla="*/ 3820513 h 4162697"/>
              <a:gd name="connsiteX88" fmla="*/ 8245532 w 12192000"/>
              <a:gd name="connsiteY88" fmla="*/ 3827113 h 4162697"/>
              <a:gd name="connsiteX89" fmla="*/ 8245532 w 12192000"/>
              <a:gd name="connsiteY89" fmla="*/ 3828055 h 4162697"/>
              <a:gd name="connsiteX90" fmla="*/ 8239204 w 12192000"/>
              <a:gd name="connsiteY90" fmla="*/ 3828055 h 4162697"/>
              <a:gd name="connsiteX91" fmla="*/ 8238300 w 12192000"/>
              <a:gd name="connsiteY91" fmla="*/ 3828055 h 4162697"/>
              <a:gd name="connsiteX92" fmla="*/ 8238300 w 12192000"/>
              <a:gd name="connsiteY92" fmla="*/ 3836855 h 4162697"/>
              <a:gd name="connsiteX93" fmla="*/ 8238300 w 12192000"/>
              <a:gd name="connsiteY93" fmla="*/ 3838111 h 4162697"/>
              <a:gd name="connsiteX94" fmla="*/ 8206963 w 12192000"/>
              <a:gd name="connsiteY94" fmla="*/ 3848167 h 4162697"/>
              <a:gd name="connsiteX95" fmla="*/ 8206963 w 12192000"/>
              <a:gd name="connsiteY95" fmla="*/ 3859166 h 4162697"/>
              <a:gd name="connsiteX96" fmla="*/ 8206963 w 12192000"/>
              <a:gd name="connsiteY96" fmla="*/ 3860737 h 4162697"/>
              <a:gd name="connsiteX97" fmla="*/ 8182858 w 12192000"/>
              <a:gd name="connsiteY97" fmla="*/ 3853195 h 4162697"/>
              <a:gd name="connsiteX98" fmla="*/ 8172312 w 12192000"/>
              <a:gd name="connsiteY98" fmla="*/ 3844396 h 4162697"/>
              <a:gd name="connsiteX99" fmla="*/ 8170806 w 12192000"/>
              <a:gd name="connsiteY99" fmla="*/ 3843139 h 4162697"/>
              <a:gd name="connsiteX100" fmla="*/ 8170806 w 12192000"/>
              <a:gd name="connsiteY100" fmla="*/ 3805429 h 4162697"/>
              <a:gd name="connsiteX101" fmla="*/ 8162368 w 12192000"/>
              <a:gd name="connsiteY101" fmla="*/ 3805429 h 4162697"/>
              <a:gd name="connsiteX102" fmla="*/ 8161164 w 12192000"/>
              <a:gd name="connsiteY102" fmla="*/ 3810458 h 4162697"/>
              <a:gd name="connsiteX103" fmla="*/ 8150617 w 12192000"/>
              <a:gd name="connsiteY103" fmla="*/ 3810458 h 4162697"/>
              <a:gd name="connsiteX104" fmla="*/ 8149110 w 12192000"/>
              <a:gd name="connsiteY104" fmla="*/ 3805429 h 4162697"/>
              <a:gd name="connsiteX105" fmla="*/ 8140674 w 12192000"/>
              <a:gd name="connsiteY105" fmla="*/ 3805429 h 4162697"/>
              <a:gd name="connsiteX106" fmla="*/ 8139468 w 12192000"/>
              <a:gd name="connsiteY106" fmla="*/ 3805429 h 4162697"/>
              <a:gd name="connsiteX107" fmla="*/ 8139468 w 12192000"/>
              <a:gd name="connsiteY107" fmla="*/ 3838111 h 4162697"/>
              <a:gd name="connsiteX108" fmla="*/ 8126813 w 12192000"/>
              <a:gd name="connsiteY108" fmla="*/ 3838111 h 4162697"/>
              <a:gd name="connsiteX109" fmla="*/ 8125005 w 12192000"/>
              <a:gd name="connsiteY109" fmla="*/ 3838111 h 4162697"/>
              <a:gd name="connsiteX110" fmla="*/ 8116569 w 12192000"/>
              <a:gd name="connsiteY110" fmla="*/ 3833712 h 4162697"/>
              <a:gd name="connsiteX111" fmla="*/ 8115363 w 12192000"/>
              <a:gd name="connsiteY111" fmla="*/ 3833084 h 4162697"/>
              <a:gd name="connsiteX112" fmla="*/ 8104817 w 12192000"/>
              <a:gd name="connsiteY112" fmla="*/ 3837483 h 4162697"/>
              <a:gd name="connsiteX113" fmla="*/ 8103310 w 12192000"/>
              <a:gd name="connsiteY113" fmla="*/ 3838111 h 4162697"/>
              <a:gd name="connsiteX114" fmla="*/ 8103310 w 12192000"/>
              <a:gd name="connsiteY114" fmla="*/ 3855708 h 4162697"/>
              <a:gd name="connsiteX115" fmla="*/ 8098489 w 12192000"/>
              <a:gd name="connsiteY115" fmla="*/ 3858223 h 4162697"/>
              <a:gd name="connsiteX116" fmla="*/ 8098489 w 12192000"/>
              <a:gd name="connsiteY116" fmla="*/ 3849424 h 4162697"/>
              <a:gd name="connsiteX117" fmla="*/ 8098489 w 12192000"/>
              <a:gd name="connsiteY117" fmla="*/ 3848167 h 4162697"/>
              <a:gd name="connsiteX118" fmla="*/ 8090053 w 12192000"/>
              <a:gd name="connsiteY118" fmla="*/ 3848167 h 4162697"/>
              <a:gd name="connsiteX119" fmla="*/ 8088847 w 12192000"/>
              <a:gd name="connsiteY119" fmla="*/ 3848167 h 4162697"/>
              <a:gd name="connsiteX120" fmla="*/ 8086437 w 12192000"/>
              <a:gd name="connsiteY120" fmla="*/ 3898446 h 4162697"/>
              <a:gd name="connsiteX121" fmla="*/ 8086437 w 12192000"/>
              <a:gd name="connsiteY121" fmla="*/ 3916044 h 4162697"/>
              <a:gd name="connsiteX122" fmla="*/ 8086437 w 12192000"/>
              <a:gd name="connsiteY122" fmla="*/ 3918558 h 4162697"/>
              <a:gd name="connsiteX123" fmla="*/ 8078001 w 12192000"/>
              <a:gd name="connsiteY123" fmla="*/ 3918558 h 4162697"/>
              <a:gd name="connsiteX124" fmla="*/ 8076795 w 12192000"/>
              <a:gd name="connsiteY124" fmla="*/ 3918558 h 4162697"/>
              <a:gd name="connsiteX125" fmla="*/ 8076795 w 12192000"/>
              <a:gd name="connsiteY125" fmla="*/ 4044255 h 4162697"/>
              <a:gd name="connsiteX126" fmla="*/ 8064140 w 12192000"/>
              <a:gd name="connsiteY126" fmla="*/ 4044255 h 4162697"/>
              <a:gd name="connsiteX127" fmla="*/ 8062332 w 12192000"/>
              <a:gd name="connsiteY127" fmla="*/ 4044255 h 4162697"/>
              <a:gd name="connsiteX128" fmla="*/ 8062332 w 12192000"/>
              <a:gd name="connsiteY128" fmla="*/ 4053053 h 4162697"/>
              <a:gd name="connsiteX129" fmla="*/ 8062332 w 12192000"/>
              <a:gd name="connsiteY129" fmla="*/ 4054311 h 4162697"/>
              <a:gd name="connsiteX130" fmla="*/ 8040637 w 12192000"/>
              <a:gd name="connsiteY130" fmla="*/ 4056824 h 4162697"/>
              <a:gd name="connsiteX131" fmla="*/ 8032200 w 12192000"/>
              <a:gd name="connsiteY131" fmla="*/ 4056824 h 4162697"/>
              <a:gd name="connsiteX132" fmla="*/ 8030995 w 12192000"/>
              <a:gd name="connsiteY132" fmla="*/ 4056824 h 4162697"/>
              <a:gd name="connsiteX133" fmla="*/ 8035816 w 12192000"/>
              <a:gd name="connsiteY133" fmla="*/ 4081964 h 4162697"/>
              <a:gd name="connsiteX134" fmla="*/ 8035816 w 12192000"/>
              <a:gd name="connsiteY134" fmla="*/ 4104590 h 4162697"/>
              <a:gd name="connsiteX135" fmla="*/ 8021051 w 12192000"/>
              <a:gd name="connsiteY135" fmla="*/ 4113389 h 4162697"/>
              <a:gd name="connsiteX136" fmla="*/ 8018942 w 12192000"/>
              <a:gd name="connsiteY136" fmla="*/ 4114645 h 4162697"/>
              <a:gd name="connsiteX137" fmla="*/ 8018942 w 12192000"/>
              <a:gd name="connsiteY137" fmla="*/ 4130044 h 4162697"/>
              <a:gd name="connsiteX138" fmla="*/ 8018942 w 12192000"/>
              <a:gd name="connsiteY138" fmla="*/ 4132243 h 4162697"/>
              <a:gd name="connsiteX139" fmla="*/ 8006288 w 12192000"/>
              <a:gd name="connsiteY139" fmla="*/ 4132243 h 4162697"/>
              <a:gd name="connsiteX140" fmla="*/ 8004479 w 12192000"/>
              <a:gd name="connsiteY140" fmla="*/ 4132243 h 4162697"/>
              <a:gd name="connsiteX141" fmla="*/ 8004479 w 12192000"/>
              <a:gd name="connsiteY141" fmla="*/ 4116845 h 4162697"/>
              <a:gd name="connsiteX142" fmla="*/ 8004479 w 12192000"/>
              <a:gd name="connsiteY142" fmla="*/ 4114645 h 4162697"/>
              <a:gd name="connsiteX143" fmla="*/ 7991823 w 12192000"/>
              <a:gd name="connsiteY143" fmla="*/ 4114645 h 4162697"/>
              <a:gd name="connsiteX144" fmla="*/ 7990016 w 12192000"/>
              <a:gd name="connsiteY144" fmla="*/ 4109618 h 4162697"/>
              <a:gd name="connsiteX145" fmla="*/ 7975252 w 12192000"/>
              <a:gd name="connsiteY145" fmla="*/ 4109618 h 4162697"/>
              <a:gd name="connsiteX146" fmla="*/ 7973143 w 12192000"/>
              <a:gd name="connsiteY146" fmla="*/ 4109618 h 4162697"/>
              <a:gd name="connsiteX147" fmla="*/ 7973143 w 12192000"/>
              <a:gd name="connsiteY147" fmla="*/ 4049282 h 4162697"/>
              <a:gd name="connsiteX148" fmla="*/ 7977964 w 12192000"/>
              <a:gd name="connsiteY148" fmla="*/ 4044255 h 4162697"/>
              <a:gd name="connsiteX149" fmla="*/ 7977964 w 12192000"/>
              <a:gd name="connsiteY149" fmla="*/ 4031057 h 4162697"/>
              <a:gd name="connsiteX150" fmla="*/ 7973143 w 12192000"/>
              <a:gd name="connsiteY150" fmla="*/ 4029171 h 4162697"/>
              <a:gd name="connsiteX151" fmla="*/ 7973143 w 12192000"/>
              <a:gd name="connsiteY151" fmla="*/ 4022572 h 4162697"/>
              <a:gd name="connsiteX152" fmla="*/ 7977964 w 12192000"/>
              <a:gd name="connsiteY152" fmla="*/ 4021629 h 4162697"/>
              <a:gd name="connsiteX153" fmla="*/ 7977964 w 12192000"/>
              <a:gd name="connsiteY153" fmla="*/ 4004032 h 4162697"/>
              <a:gd name="connsiteX154" fmla="*/ 7977964 w 12192000"/>
              <a:gd name="connsiteY154" fmla="*/ 4001518 h 4162697"/>
              <a:gd name="connsiteX155" fmla="*/ 7956269 w 12192000"/>
              <a:gd name="connsiteY155" fmla="*/ 4001518 h 4162697"/>
              <a:gd name="connsiteX156" fmla="*/ 7956269 w 12192000"/>
              <a:gd name="connsiteY156" fmla="*/ 3990520 h 4162697"/>
              <a:gd name="connsiteX157" fmla="*/ 7956269 w 12192000"/>
              <a:gd name="connsiteY157" fmla="*/ 3988948 h 4162697"/>
              <a:gd name="connsiteX158" fmla="*/ 7915289 w 12192000"/>
              <a:gd name="connsiteY158" fmla="*/ 3988948 h 4162697"/>
              <a:gd name="connsiteX159" fmla="*/ 7915289 w 12192000"/>
              <a:gd name="connsiteY159" fmla="*/ 4004346 h 4162697"/>
              <a:gd name="connsiteX160" fmla="*/ 7915289 w 12192000"/>
              <a:gd name="connsiteY160" fmla="*/ 4006545 h 4162697"/>
              <a:gd name="connsiteX161" fmla="*/ 7898416 w 12192000"/>
              <a:gd name="connsiteY161" fmla="*/ 4006545 h 4162697"/>
              <a:gd name="connsiteX162" fmla="*/ 7896005 w 12192000"/>
              <a:gd name="connsiteY162" fmla="*/ 4006545 h 4162697"/>
              <a:gd name="connsiteX163" fmla="*/ 7896005 w 12192000"/>
              <a:gd name="connsiteY163" fmla="*/ 4015345 h 4162697"/>
              <a:gd name="connsiteX164" fmla="*/ 7896005 w 12192000"/>
              <a:gd name="connsiteY164" fmla="*/ 4016602 h 4162697"/>
              <a:gd name="connsiteX165" fmla="*/ 7889678 w 12192000"/>
              <a:gd name="connsiteY165" fmla="*/ 4016602 h 4162697"/>
              <a:gd name="connsiteX166" fmla="*/ 7888774 w 12192000"/>
              <a:gd name="connsiteY166" fmla="*/ 4011574 h 4162697"/>
              <a:gd name="connsiteX167" fmla="*/ 7880338 w 12192000"/>
              <a:gd name="connsiteY167" fmla="*/ 4011574 h 4162697"/>
              <a:gd name="connsiteX168" fmla="*/ 7879132 w 12192000"/>
              <a:gd name="connsiteY168" fmla="*/ 4011574 h 4162697"/>
              <a:gd name="connsiteX169" fmla="*/ 7883953 w 12192000"/>
              <a:gd name="connsiteY169" fmla="*/ 3976379 h 4162697"/>
              <a:gd name="connsiteX170" fmla="*/ 7883953 w 12192000"/>
              <a:gd name="connsiteY170" fmla="*/ 3963180 h 4162697"/>
              <a:gd name="connsiteX171" fmla="*/ 7879132 w 12192000"/>
              <a:gd name="connsiteY171" fmla="*/ 3961295 h 4162697"/>
              <a:gd name="connsiteX172" fmla="*/ 7874311 w 12192000"/>
              <a:gd name="connsiteY172" fmla="*/ 3936155 h 4162697"/>
              <a:gd name="connsiteX173" fmla="*/ 7867079 w 12192000"/>
              <a:gd name="connsiteY173" fmla="*/ 3961295 h 4162697"/>
              <a:gd name="connsiteX174" fmla="*/ 7864970 w 12192000"/>
              <a:gd name="connsiteY174" fmla="*/ 3952495 h 4162697"/>
              <a:gd name="connsiteX175" fmla="*/ 7864669 w 12192000"/>
              <a:gd name="connsiteY175" fmla="*/ 3951239 h 4162697"/>
              <a:gd name="connsiteX176" fmla="*/ 7862560 w 12192000"/>
              <a:gd name="connsiteY176" fmla="*/ 3942440 h 4162697"/>
              <a:gd name="connsiteX177" fmla="*/ 7862258 w 12192000"/>
              <a:gd name="connsiteY177" fmla="*/ 3941183 h 4162697"/>
              <a:gd name="connsiteX178" fmla="*/ 7853822 w 12192000"/>
              <a:gd name="connsiteY178" fmla="*/ 3932384 h 4162697"/>
              <a:gd name="connsiteX179" fmla="*/ 7852616 w 12192000"/>
              <a:gd name="connsiteY179" fmla="*/ 3931127 h 4162697"/>
              <a:gd name="connsiteX180" fmla="*/ 7844180 w 12192000"/>
              <a:gd name="connsiteY180" fmla="*/ 3922329 h 4162697"/>
              <a:gd name="connsiteX181" fmla="*/ 7842974 w 12192000"/>
              <a:gd name="connsiteY181" fmla="*/ 3921071 h 4162697"/>
              <a:gd name="connsiteX182" fmla="*/ 7832428 w 12192000"/>
              <a:gd name="connsiteY182" fmla="*/ 3912273 h 4162697"/>
              <a:gd name="connsiteX183" fmla="*/ 7830922 w 12192000"/>
              <a:gd name="connsiteY183" fmla="*/ 3911016 h 4162697"/>
              <a:gd name="connsiteX184" fmla="*/ 7826703 w 12192000"/>
              <a:gd name="connsiteY184" fmla="*/ 3904416 h 4162697"/>
              <a:gd name="connsiteX185" fmla="*/ 7826101 w 12192000"/>
              <a:gd name="connsiteY185" fmla="*/ 3903474 h 4162697"/>
              <a:gd name="connsiteX186" fmla="*/ 7821882 w 12192000"/>
              <a:gd name="connsiteY186" fmla="*/ 3888076 h 4162697"/>
              <a:gd name="connsiteX187" fmla="*/ 7821280 w 12192000"/>
              <a:gd name="connsiteY187" fmla="*/ 3885876 h 4162697"/>
              <a:gd name="connsiteX188" fmla="*/ 7817061 w 12192000"/>
              <a:gd name="connsiteY188" fmla="*/ 3901275 h 4162697"/>
              <a:gd name="connsiteX189" fmla="*/ 7816459 w 12192000"/>
              <a:gd name="connsiteY189" fmla="*/ 3903474 h 4162697"/>
              <a:gd name="connsiteX190" fmla="*/ 7810131 w 12192000"/>
              <a:gd name="connsiteY190" fmla="*/ 3912273 h 4162697"/>
              <a:gd name="connsiteX191" fmla="*/ 7809227 w 12192000"/>
              <a:gd name="connsiteY191" fmla="*/ 3913529 h 4162697"/>
              <a:gd name="connsiteX192" fmla="*/ 7796572 w 12192000"/>
              <a:gd name="connsiteY192" fmla="*/ 3922329 h 4162697"/>
              <a:gd name="connsiteX193" fmla="*/ 7794764 w 12192000"/>
              <a:gd name="connsiteY193" fmla="*/ 3923586 h 4162697"/>
              <a:gd name="connsiteX194" fmla="*/ 7784218 w 12192000"/>
              <a:gd name="connsiteY194" fmla="*/ 3930184 h 4162697"/>
              <a:gd name="connsiteX195" fmla="*/ 7782711 w 12192000"/>
              <a:gd name="connsiteY195" fmla="*/ 3931127 h 4162697"/>
              <a:gd name="connsiteX196" fmla="*/ 7778493 w 12192000"/>
              <a:gd name="connsiteY196" fmla="*/ 3939926 h 4162697"/>
              <a:gd name="connsiteX197" fmla="*/ 7777890 w 12192000"/>
              <a:gd name="connsiteY197" fmla="*/ 3941183 h 4162697"/>
              <a:gd name="connsiteX198" fmla="*/ 7773672 w 12192000"/>
              <a:gd name="connsiteY198" fmla="*/ 3949982 h 4162697"/>
              <a:gd name="connsiteX199" fmla="*/ 7773069 w 12192000"/>
              <a:gd name="connsiteY199" fmla="*/ 3951239 h 4162697"/>
              <a:gd name="connsiteX200" fmla="*/ 7770959 w 12192000"/>
              <a:gd name="connsiteY200" fmla="*/ 3957838 h 4162697"/>
              <a:gd name="connsiteX201" fmla="*/ 7768248 w 12192000"/>
              <a:gd name="connsiteY201" fmla="*/ 3961295 h 4162697"/>
              <a:gd name="connsiteX202" fmla="*/ 7763427 w 12192000"/>
              <a:gd name="connsiteY202" fmla="*/ 3936155 h 4162697"/>
              <a:gd name="connsiteX203" fmla="*/ 7758606 w 12192000"/>
              <a:gd name="connsiteY203" fmla="*/ 3961295 h 4162697"/>
              <a:gd name="connsiteX204" fmla="*/ 7753784 w 12192000"/>
              <a:gd name="connsiteY204" fmla="*/ 3958781 h 4162697"/>
              <a:gd name="connsiteX205" fmla="*/ 7753784 w 12192000"/>
              <a:gd name="connsiteY205" fmla="*/ 3971979 h 4162697"/>
              <a:gd name="connsiteX206" fmla="*/ 7758606 w 12192000"/>
              <a:gd name="connsiteY206" fmla="*/ 3973865 h 4162697"/>
              <a:gd name="connsiteX207" fmla="*/ 7758606 w 12192000"/>
              <a:gd name="connsiteY207" fmla="*/ 4016602 h 4162697"/>
              <a:gd name="connsiteX208" fmla="*/ 7734500 w 12192000"/>
              <a:gd name="connsiteY208" fmla="*/ 4016602 h 4162697"/>
              <a:gd name="connsiteX209" fmla="*/ 7734500 w 12192000"/>
              <a:gd name="connsiteY209" fmla="*/ 4023201 h 4162697"/>
              <a:gd name="connsiteX210" fmla="*/ 7734500 w 12192000"/>
              <a:gd name="connsiteY210" fmla="*/ 4024144 h 4162697"/>
              <a:gd name="connsiteX211" fmla="*/ 7695932 w 12192000"/>
              <a:gd name="connsiteY211" fmla="*/ 4024144 h 4162697"/>
              <a:gd name="connsiteX212" fmla="*/ 7695932 w 12192000"/>
              <a:gd name="connsiteY212" fmla="*/ 4104590 h 4162697"/>
              <a:gd name="connsiteX213" fmla="*/ 7654953 w 12192000"/>
              <a:gd name="connsiteY213" fmla="*/ 4104590 h 4162697"/>
              <a:gd name="connsiteX214" fmla="*/ 7645311 w 12192000"/>
              <a:gd name="connsiteY214" fmla="*/ 4157382 h 4162697"/>
              <a:gd name="connsiteX215" fmla="*/ 7645311 w 12192000"/>
              <a:gd name="connsiteY215" fmla="*/ 4148584 h 4162697"/>
              <a:gd name="connsiteX216" fmla="*/ 7645311 w 12192000"/>
              <a:gd name="connsiteY216" fmla="*/ 4147327 h 4162697"/>
              <a:gd name="connsiteX217" fmla="*/ 7638984 w 12192000"/>
              <a:gd name="connsiteY217" fmla="*/ 4147327 h 4162697"/>
              <a:gd name="connsiteX218" fmla="*/ 7638080 w 12192000"/>
              <a:gd name="connsiteY218" fmla="*/ 4147327 h 4162697"/>
              <a:gd name="connsiteX219" fmla="*/ 7638080 w 12192000"/>
              <a:gd name="connsiteY219" fmla="*/ 4162697 h 4162697"/>
              <a:gd name="connsiteX220" fmla="*/ 7628438 w 12192000"/>
              <a:gd name="connsiteY220" fmla="*/ 4162697 h 4162697"/>
              <a:gd name="connsiteX221" fmla="*/ 7628438 w 12192000"/>
              <a:gd name="connsiteY221" fmla="*/ 4143124 h 4162697"/>
              <a:gd name="connsiteX222" fmla="*/ 7628438 w 12192000"/>
              <a:gd name="connsiteY222" fmla="*/ 4127215 h 4162697"/>
              <a:gd name="connsiteX223" fmla="*/ 7601922 w 12192000"/>
              <a:gd name="connsiteY223" fmla="*/ 4092020 h 4162697"/>
              <a:gd name="connsiteX224" fmla="*/ 7593485 w 12192000"/>
              <a:gd name="connsiteY224" fmla="*/ 4092020 h 4162697"/>
              <a:gd name="connsiteX225" fmla="*/ 7592280 w 12192000"/>
              <a:gd name="connsiteY225" fmla="*/ 4086992 h 4162697"/>
              <a:gd name="connsiteX226" fmla="*/ 7579624 w 12192000"/>
              <a:gd name="connsiteY226" fmla="*/ 4086992 h 4162697"/>
              <a:gd name="connsiteX227" fmla="*/ 7577817 w 12192000"/>
              <a:gd name="connsiteY227" fmla="*/ 4086992 h 4162697"/>
              <a:gd name="connsiteX228" fmla="*/ 7577817 w 12192000"/>
              <a:gd name="connsiteY228" fmla="*/ 4078193 h 4162697"/>
              <a:gd name="connsiteX229" fmla="*/ 7577817 w 12192000"/>
              <a:gd name="connsiteY229" fmla="*/ 4076937 h 4162697"/>
              <a:gd name="connsiteX230" fmla="*/ 7563052 w 12192000"/>
              <a:gd name="connsiteY230" fmla="*/ 4076937 h 4162697"/>
              <a:gd name="connsiteX231" fmla="*/ 7560942 w 12192000"/>
              <a:gd name="connsiteY231" fmla="*/ 4076937 h 4162697"/>
              <a:gd name="connsiteX232" fmla="*/ 7552506 w 12192000"/>
              <a:gd name="connsiteY232" fmla="*/ 4081336 h 4162697"/>
              <a:gd name="connsiteX233" fmla="*/ 7551300 w 12192000"/>
              <a:gd name="connsiteY233" fmla="*/ 4081964 h 4162697"/>
              <a:gd name="connsiteX234" fmla="*/ 7551300 w 12192000"/>
              <a:gd name="connsiteY234" fmla="*/ 4092963 h 4162697"/>
              <a:gd name="connsiteX235" fmla="*/ 7551300 w 12192000"/>
              <a:gd name="connsiteY235" fmla="*/ 4094534 h 4162697"/>
              <a:gd name="connsiteX236" fmla="*/ 7542864 w 12192000"/>
              <a:gd name="connsiteY236" fmla="*/ 4094534 h 4162697"/>
              <a:gd name="connsiteX237" fmla="*/ 7541658 w 12192000"/>
              <a:gd name="connsiteY237" fmla="*/ 4094534 h 4162697"/>
              <a:gd name="connsiteX238" fmla="*/ 7541658 w 12192000"/>
              <a:gd name="connsiteY238" fmla="*/ 4066881 h 4162697"/>
              <a:gd name="connsiteX239" fmla="*/ 7550095 w 12192000"/>
              <a:gd name="connsiteY239" fmla="*/ 4066881 h 4162697"/>
              <a:gd name="connsiteX240" fmla="*/ 7551300 w 12192000"/>
              <a:gd name="connsiteY240" fmla="*/ 4061853 h 4162697"/>
              <a:gd name="connsiteX241" fmla="*/ 7524785 w 12192000"/>
              <a:gd name="connsiteY241" fmla="*/ 4039227 h 4162697"/>
              <a:gd name="connsiteX242" fmla="*/ 7524785 w 12192000"/>
              <a:gd name="connsiteY242" fmla="*/ 4030428 h 4162697"/>
              <a:gd name="connsiteX243" fmla="*/ 7524785 w 12192000"/>
              <a:gd name="connsiteY243" fmla="*/ 4029171 h 4162697"/>
              <a:gd name="connsiteX244" fmla="*/ 7533222 w 12192000"/>
              <a:gd name="connsiteY244" fmla="*/ 4029171 h 4162697"/>
              <a:gd name="connsiteX245" fmla="*/ 7534427 w 12192000"/>
              <a:gd name="connsiteY245" fmla="*/ 4029171 h 4162697"/>
              <a:gd name="connsiteX246" fmla="*/ 7534427 w 12192000"/>
              <a:gd name="connsiteY246" fmla="*/ 4022572 h 4162697"/>
              <a:gd name="connsiteX247" fmla="*/ 7534427 w 12192000"/>
              <a:gd name="connsiteY247" fmla="*/ 4021629 h 4162697"/>
              <a:gd name="connsiteX248" fmla="*/ 7525990 w 12192000"/>
              <a:gd name="connsiteY248" fmla="*/ 4021629 h 4162697"/>
              <a:gd name="connsiteX249" fmla="*/ 7524785 w 12192000"/>
              <a:gd name="connsiteY249" fmla="*/ 4021629 h 4162697"/>
              <a:gd name="connsiteX250" fmla="*/ 7524785 w 12192000"/>
              <a:gd name="connsiteY250" fmla="*/ 4012831 h 4162697"/>
              <a:gd name="connsiteX251" fmla="*/ 7524785 w 12192000"/>
              <a:gd name="connsiteY251" fmla="*/ 4011574 h 4162697"/>
              <a:gd name="connsiteX252" fmla="*/ 7533222 w 12192000"/>
              <a:gd name="connsiteY252" fmla="*/ 4011574 h 4162697"/>
              <a:gd name="connsiteX253" fmla="*/ 7534427 w 12192000"/>
              <a:gd name="connsiteY253" fmla="*/ 4011574 h 4162697"/>
              <a:gd name="connsiteX254" fmla="*/ 7534427 w 12192000"/>
              <a:gd name="connsiteY254" fmla="*/ 4002774 h 4162697"/>
              <a:gd name="connsiteX255" fmla="*/ 7534427 w 12192000"/>
              <a:gd name="connsiteY255" fmla="*/ 4001518 h 4162697"/>
              <a:gd name="connsiteX256" fmla="*/ 7525990 w 12192000"/>
              <a:gd name="connsiteY256" fmla="*/ 4001518 h 4162697"/>
              <a:gd name="connsiteX257" fmla="*/ 7524785 w 12192000"/>
              <a:gd name="connsiteY257" fmla="*/ 4001518 h 4162697"/>
              <a:gd name="connsiteX258" fmla="*/ 7524785 w 12192000"/>
              <a:gd name="connsiteY258" fmla="*/ 3992719 h 4162697"/>
              <a:gd name="connsiteX259" fmla="*/ 7524785 w 12192000"/>
              <a:gd name="connsiteY259" fmla="*/ 3991462 h 4162697"/>
              <a:gd name="connsiteX260" fmla="*/ 7533222 w 12192000"/>
              <a:gd name="connsiteY260" fmla="*/ 3991462 h 4162697"/>
              <a:gd name="connsiteX261" fmla="*/ 7534427 w 12192000"/>
              <a:gd name="connsiteY261" fmla="*/ 3991462 h 4162697"/>
              <a:gd name="connsiteX262" fmla="*/ 7534427 w 12192000"/>
              <a:gd name="connsiteY262" fmla="*/ 3984863 h 4162697"/>
              <a:gd name="connsiteX263" fmla="*/ 7534427 w 12192000"/>
              <a:gd name="connsiteY263" fmla="*/ 3983921 h 4162697"/>
              <a:gd name="connsiteX264" fmla="*/ 7525990 w 12192000"/>
              <a:gd name="connsiteY264" fmla="*/ 3983921 h 4162697"/>
              <a:gd name="connsiteX265" fmla="*/ 7524785 w 12192000"/>
              <a:gd name="connsiteY265" fmla="*/ 3983921 h 4162697"/>
              <a:gd name="connsiteX266" fmla="*/ 7524785 w 12192000"/>
              <a:gd name="connsiteY266" fmla="*/ 3975121 h 4162697"/>
              <a:gd name="connsiteX267" fmla="*/ 7524785 w 12192000"/>
              <a:gd name="connsiteY267" fmla="*/ 3973865 h 4162697"/>
              <a:gd name="connsiteX268" fmla="*/ 7533222 w 12192000"/>
              <a:gd name="connsiteY268" fmla="*/ 3973865 h 4162697"/>
              <a:gd name="connsiteX269" fmla="*/ 7534427 w 12192000"/>
              <a:gd name="connsiteY269" fmla="*/ 3973865 h 4162697"/>
              <a:gd name="connsiteX270" fmla="*/ 7534427 w 12192000"/>
              <a:gd name="connsiteY270" fmla="*/ 3965066 h 4162697"/>
              <a:gd name="connsiteX271" fmla="*/ 7534427 w 12192000"/>
              <a:gd name="connsiteY271" fmla="*/ 3963808 h 4162697"/>
              <a:gd name="connsiteX272" fmla="*/ 7525990 w 12192000"/>
              <a:gd name="connsiteY272" fmla="*/ 3963808 h 4162697"/>
              <a:gd name="connsiteX273" fmla="*/ 7524785 w 12192000"/>
              <a:gd name="connsiteY273" fmla="*/ 3963808 h 4162697"/>
              <a:gd name="connsiteX274" fmla="*/ 7524785 w 12192000"/>
              <a:gd name="connsiteY274" fmla="*/ 3957209 h 4162697"/>
              <a:gd name="connsiteX275" fmla="*/ 7524785 w 12192000"/>
              <a:gd name="connsiteY275" fmla="*/ 3956266 h 4162697"/>
              <a:gd name="connsiteX276" fmla="*/ 7533222 w 12192000"/>
              <a:gd name="connsiteY276" fmla="*/ 3956266 h 4162697"/>
              <a:gd name="connsiteX277" fmla="*/ 7534427 w 12192000"/>
              <a:gd name="connsiteY277" fmla="*/ 3956266 h 4162697"/>
              <a:gd name="connsiteX278" fmla="*/ 7534427 w 12192000"/>
              <a:gd name="connsiteY278" fmla="*/ 3947468 h 4162697"/>
              <a:gd name="connsiteX279" fmla="*/ 7534427 w 12192000"/>
              <a:gd name="connsiteY279" fmla="*/ 3946211 h 4162697"/>
              <a:gd name="connsiteX280" fmla="*/ 7525990 w 12192000"/>
              <a:gd name="connsiteY280" fmla="*/ 3946211 h 4162697"/>
              <a:gd name="connsiteX281" fmla="*/ 7524785 w 12192000"/>
              <a:gd name="connsiteY281" fmla="*/ 3946211 h 4162697"/>
              <a:gd name="connsiteX282" fmla="*/ 7524785 w 12192000"/>
              <a:gd name="connsiteY282" fmla="*/ 3937412 h 4162697"/>
              <a:gd name="connsiteX283" fmla="*/ 7524785 w 12192000"/>
              <a:gd name="connsiteY283" fmla="*/ 3936155 h 4162697"/>
              <a:gd name="connsiteX284" fmla="*/ 7533222 w 12192000"/>
              <a:gd name="connsiteY284" fmla="*/ 3936155 h 4162697"/>
              <a:gd name="connsiteX285" fmla="*/ 7534427 w 12192000"/>
              <a:gd name="connsiteY285" fmla="*/ 3936155 h 4162697"/>
              <a:gd name="connsiteX286" fmla="*/ 7534427 w 12192000"/>
              <a:gd name="connsiteY286" fmla="*/ 3927357 h 4162697"/>
              <a:gd name="connsiteX287" fmla="*/ 7534427 w 12192000"/>
              <a:gd name="connsiteY287" fmla="*/ 3926100 h 4162697"/>
              <a:gd name="connsiteX288" fmla="*/ 7525990 w 12192000"/>
              <a:gd name="connsiteY288" fmla="*/ 3926100 h 4162697"/>
              <a:gd name="connsiteX289" fmla="*/ 7524785 w 12192000"/>
              <a:gd name="connsiteY289" fmla="*/ 3926100 h 4162697"/>
              <a:gd name="connsiteX290" fmla="*/ 7524785 w 12192000"/>
              <a:gd name="connsiteY290" fmla="*/ 3919500 h 4162697"/>
              <a:gd name="connsiteX291" fmla="*/ 7524785 w 12192000"/>
              <a:gd name="connsiteY291" fmla="*/ 3918558 h 4162697"/>
              <a:gd name="connsiteX292" fmla="*/ 7533222 w 12192000"/>
              <a:gd name="connsiteY292" fmla="*/ 3918558 h 4162697"/>
              <a:gd name="connsiteX293" fmla="*/ 7534427 w 12192000"/>
              <a:gd name="connsiteY293" fmla="*/ 3918558 h 4162697"/>
              <a:gd name="connsiteX294" fmla="*/ 7534427 w 12192000"/>
              <a:gd name="connsiteY294" fmla="*/ 3909758 h 4162697"/>
              <a:gd name="connsiteX295" fmla="*/ 7534427 w 12192000"/>
              <a:gd name="connsiteY295" fmla="*/ 3908502 h 4162697"/>
              <a:gd name="connsiteX296" fmla="*/ 7525990 w 12192000"/>
              <a:gd name="connsiteY296" fmla="*/ 3908502 h 4162697"/>
              <a:gd name="connsiteX297" fmla="*/ 7524785 w 12192000"/>
              <a:gd name="connsiteY297" fmla="*/ 3908502 h 4162697"/>
              <a:gd name="connsiteX298" fmla="*/ 7524785 w 12192000"/>
              <a:gd name="connsiteY298" fmla="*/ 3899703 h 4162697"/>
              <a:gd name="connsiteX299" fmla="*/ 7524785 w 12192000"/>
              <a:gd name="connsiteY299" fmla="*/ 3898446 h 4162697"/>
              <a:gd name="connsiteX300" fmla="*/ 7533222 w 12192000"/>
              <a:gd name="connsiteY300" fmla="*/ 3898446 h 4162697"/>
              <a:gd name="connsiteX301" fmla="*/ 7534427 w 12192000"/>
              <a:gd name="connsiteY301" fmla="*/ 3898446 h 4162697"/>
              <a:gd name="connsiteX302" fmla="*/ 7534427 w 12192000"/>
              <a:gd name="connsiteY302" fmla="*/ 3891847 h 4162697"/>
              <a:gd name="connsiteX303" fmla="*/ 7534427 w 12192000"/>
              <a:gd name="connsiteY303" fmla="*/ 3890905 h 4162697"/>
              <a:gd name="connsiteX304" fmla="*/ 7525990 w 12192000"/>
              <a:gd name="connsiteY304" fmla="*/ 3890905 h 4162697"/>
              <a:gd name="connsiteX305" fmla="*/ 7524785 w 12192000"/>
              <a:gd name="connsiteY305" fmla="*/ 3890905 h 4162697"/>
              <a:gd name="connsiteX306" fmla="*/ 7524785 w 12192000"/>
              <a:gd name="connsiteY306" fmla="*/ 3882105 h 4162697"/>
              <a:gd name="connsiteX307" fmla="*/ 7524785 w 12192000"/>
              <a:gd name="connsiteY307" fmla="*/ 3880848 h 4162697"/>
              <a:gd name="connsiteX308" fmla="*/ 7533222 w 12192000"/>
              <a:gd name="connsiteY308" fmla="*/ 3880848 h 4162697"/>
              <a:gd name="connsiteX309" fmla="*/ 7534427 w 12192000"/>
              <a:gd name="connsiteY309" fmla="*/ 3880848 h 4162697"/>
              <a:gd name="connsiteX310" fmla="*/ 7534427 w 12192000"/>
              <a:gd name="connsiteY310" fmla="*/ 3872050 h 4162697"/>
              <a:gd name="connsiteX311" fmla="*/ 7534427 w 12192000"/>
              <a:gd name="connsiteY311" fmla="*/ 3870792 h 4162697"/>
              <a:gd name="connsiteX312" fmla="*/ 7525990 w 12192000"/>
              <a:gd name="connsiteY312" fmla="*/ 3870792 h 4162697"/>
              <a:gd name="connsiteX313" fmla="*/ 7524785 w 12192000"/>
              <a:gd name="connsiteY313" fmla="*/ 3870792 h 4162697"/>
              <a:gd name="connsiteX314" fmla="*/ 7524785 w 12192000"/>
              <a:gd name="connsiteY314" fmla="*/ 3861994 h 4162697"/>
              <a:gd name="connsiteX315" fmla="*/ 7524785 w 12192000"/>
              <a:gd name="connsiteY315" fmla="*/ 3860737 h 4162697"/>
              <a:gd name="connsiteX316" fmla="*/ 7533222 w 12192000"/>
              <a:gd name="connsiteY316" fmla="*/ 3860737 h 4162697"/>
              <a:gd name="connsiteX317" fmla="*/ 7534427 w 12192000"/>
              <a:gd name="connsiteY317" fmla="*/ 3860737 h 4162697"/>
              <a:gd name="connsiteX318" fmla="*/ 7534427 w 12192000"/>
              <a:gd name="connsiteY318" fmla="*/ 3854138 h 4162697"/>
              <a:gd name="connsiteX319" fmla="*/ 7534427 w 12192000"/>
              <a:gd name="connsiteY319" fmla="*/ 3853195 h 4162697"/>
              <a:gd name="connsiteX320" fmla="*/ 7525990 w 12192000"/>
              <a:gd name="connsiteY320" fmla="*/ 3853195 h 4162697"/>
              <a:gd name="connsiteX321" fmla="*/ 7524785 w 12192000"/>
              <a:gd name="connsiteY321" fmla="*/ 3853195 h 4162697"/>
              <a:gd name="connsiteX322" fmla="*/ 7524785 w 12192000"/>
              <a:gd name="connsiteY322" fmla="*/ 3844396 h 4162697"/>
              <a:gd name="connsiteX323" fmla="*/ 7524785 w 12192000"/>
              <a:gd name="connsiteY323" fmla="*/ 3843139 h 4162697"/>
              <a:gd name="connsiteX324" fmla="*/ 7533222 w 12192000"/>
              <a:gd name="connsiteY324" fmla="*/ 3843139 h 4162697"/>
              <a:gd name="connsiteX325" fmla="*/ 7534427 w 12192000"/>
              <a:gd name="connsiteY325" fmla="*/ 3843139 h 4162697"/>
              <a:gd name="connsiteX326" fmla="*/ 7534427 w 12192000"/>
              <a:gd name="connsiteY326" fmla="*/ 3834340 h 4162697"/>
              <a:gd name="connsiteX327" fmla="*/ 7534427 w 12192000"/>
              <a:gd name="connsiteY327" fmla="*/ 3833084 h 4162697"/>
              <a:gd name="connsiteX328" fmla="*/ 7525990 w 12192000"/>
              <a:gd name="connsiteY328" fmla="*/ 3833084 h 4162697"/>
              <a:gd name="connsiteX329" fmla="*/ 7524785 w 12192000"/>
              <a:gd name="connsiteY329" fmla="*/ 3833084 h 4162697"/>
              <a:gd name="connsiteX330" fmla="*/ 7524785 w 12192000"/>
              <a:gd name="connsiteY330" fmla="*/ 3824284 h 4162697"/>
              <a:gd name="connsiteX331" fmla="*/ 7524785 w 12192000"/>
              <a:gd name="connsiteY331" fmla="*/ 3823028 h 4162697"/>
              <a:gd name="connsiteX332" fmla="*/ 7533222 w 12192000"/>
              <a:gd name="connsiteY332" fmla="*/ 3823028 h 4162697"/>
              <a:gd name="connsiteX333" fmla="*/ 7534427 w 12192000"/>
              <a:gd name="connsiteY333" fmla="*/ 3823028 h 4162697"/>
              <a:gd name="connsiteX334" fmla="*/ 7534427 w 12192000"/>
              <a:gd name="connsiteY334" fmla="*/ 3772749 h 4162697"/>
              <a:gd name="connsiteX335" fmla="*/ 7519964 w 12192000"/>
              <a:gd name="connsiteY335" fmla="*/ 3750123 h 4162697"/>
              <a:gd name="connsiteX336" fmla="*/ 7358458 w 12192000"/>
              <a:gd name="connsiteY336" fmla="*/ 3750123 h 4162697"/>
              <a:gd name="connsiteX337" fmla="*/ 7358458 w 12192000"/>
              <a:gd name="connsiteY337" fmla="*/ 3790347 h 4162697"/>
              <a:gd name="connsiteX338" fmla="*/ 7366896 w 12192000"/>
              <a:gd name="connsiteY338" fmla="*/ 3803545 h 4162697"/>
              <a:gd name="connsiteX339" fmla="*/ 7368101 w 12192000"/>
              <a:gd name="connsiteY339" fmla="*/ 3805429 h 4162697"/>
              <a:gd name="connsiteX340" fmla="*/ 7359664 w 12192000"/>
              <a:gd name="connsiteY340" fmla="*/ 3805429 h 4162697"/>
              <a:gd name="connsiteX341" fmla="*/ 7358458 w 12192000"/>
              <a:gd name="connsiteY341" fmla="*/ 3805429 h 4162697"/>
              <a:gd name="connsiteX342" fmla="*/ 7358458 w 12192000"/>
              <a:gd name="connsiteY342" fmla="*/ 3814229 h 4162697"/>
              <a:gd name="connsiteX343" fmla="*/ 7358458 w 12192000"/>
              <a:gd name="connsiteY343" fmla="*/ 3815486 h 4162697"/>
              <a:gd name="connsiteX344" fmla="*/ 7366896 w 12192000"/>
              <a:gd name="connsiteY344" fmla="*/ 3815486 h 4162697"/>
              <a:gd name="connsiteX345" fmla="*/ 7368101 w 12192000"/>
              <a:gd name="connsiteY345" fmla="*/ 3815486 h 4162697"/>
              <a:gd name="connsiteX346" fmla="*/ 7368101 w 12192000"/>
              <a:gd name="connsiteY346" fmla="*/ 3822085 h 4162697"/>
              <a:gd name="connsiteX347" fmla="*/ 7368101 w 12192000"/>
              <a:gd name="connsiteY347" fmla="*/ 3823028 h 4162697"/>
              <a:gd name="connsiteX348" fmla="*/ 7359664 w 12192000"/>
              <a:gd name="connsiteY348" fmla="*/ 3823028 h 4162697"/>
              <a:gd name="connsiteX349" fmla="*/ 7358458 w 12192000"/>
              <a:gd name="connsiteY349" fmla="*/ 3823028 h 4162697"/>
              <a:gd name="connsiteX350" fmla="*/ 7358458 w 12192000"/>
              <a:gd name="connsiteY350" fmla="*/ 3831826 h 4162697"/>
              <a:gd name="connsiteX351" fmla="*/ 7358458 w 12192000"/>
              <a:gd name="connsiteY351" fmla="*/ 3833084 h 4162697"/>
              <a:gd name="connsiteX352" fmla="*/ 7366896 w 12192000"/>
              <a:gd name="connsiteY352" fmla="*/ 3833084 h 4162697"/>
              <a:gd name="connsiteX353" fmla="*/ 7368101 w 12192000"/>
              <a:gd name="connsiteY353" fmla="*/ 3833084 h 4162697"/>
              <a:gd name="connsiteX354" fmla="*/ 7368101 w 12192000"/>
              <a:gd name="connsiteY354" fmla="*/ 3841882 h 4162697"/>
              <a:gd name="connsiteX355" fmla="*/ 7368101 w 12192000"/>
              <a:gd name="connsiteY355" fmla="*/ 3843139 h 4162697"/>
              <a:gd name="connsiteX356" fmla="*/ 7359664 w 12192000"/>
              <a:gd name="connsiteY356" fmla="*/ 3843139 h 4162697"/>
              <a:gd name="connsiteX357" fmla="*/ 7358458 w 12192000"/>
              <a:gd name="connsiteY357" fmla="*/ 3843139 h 4162697"/>
              <a:gd name="connsiteX358" fmla="*/ 7358458 w 12192000"/>
              <a:gd name="connsiteY358" fmla="*/ 3851939 h 4162697"/>
              <a:gd name="connsiteX359" fmla="*/ 7358458 w 12192000"/>
              <a:gd name="connsiteY359" fmla="*/ 3853195 h 4162697"/>
              <a:gd name="connsiteX360" fmla="*/ 7366896 w 12192000"/>
              <a:gd name="connsiteY360" fmla="*/ 3853195 h 4162697"/>
              <a:gd name="connsiteX361" fmla="*/ 7368101 w 12192000"/>
              <a:gd name="connsiteY361" fmla="*/ 3853195 h 4162697"/>
              <a:gd name="connsiteX362" fmla="*/ 7368101 w 12192000"/>
              <a:gd name="connsiteY362" fmla="*/ 3859794 h 4162697"/>
              <a:gd name="connsiteX363" fmla="*/ 7368101 w 12192000"/>
              <a:gd name="connsiteY363" fmla="*/ 3860737 h 4162697"/>
              <a:gd name="connsiteX364" fmla="*/ 7359664 w 12192000"/>
              <a:gd name="connsiteY364" fmla="*/ 3860737 h 4162697"/>
              <a:gd name="connsiteX365" fmla="*/ 7358458 w 12192000"/>
              <a:gd name="connsiteY365" fmla="*/ 3860737 h 4162697"/>
              <a:gd name="connsiteX366" fmla="*/ 7358458 w 12192000"/>
              <a:gd name="connsiteY366" fmla="*/ 3869536 h 4162697"/>
              <a:gd name="connsiteX367" fmla="*/ 7358458 w 12192000"/>
              <a:gd name="connsiteY367" fmla="*/ 3870792 h 4162697"/>
              <a:gd name="connsiteX368" fmla="*/ 7366896 w 12192000"/>
              <a:gd name="connsiteY368" fmla="*/ 3870792 h 4162697"/>
              <a:gd name="connsiteX369" fmla="*/ 7368101 w 12192000"/>
              <a:gd name="connsiteY369" fmla="*/ 3870792 h 4162697"/>
              <a:gd name="connsiteX370" fmla="*/ 7368101 w 12192000"/>
              <a:gd name="connsiteY370" fmla="*/ 3879592 h 4162697"/>
              <a:gd name="connsiteX371" fmla="*/ 7368101 w 12192000"/>
              <a:gd name="connsiteY371" fmla="*/ 3880848 h 4162697"/>
              <a:gd name="connsiteX372" fmla="*/ 7359664 w 12192000"/>
              <a:gd name="connsiteY372" fmla="*/ 3880848 h 4162697"/>
              <a:gd name="connsiteX373" fmla="*/ 7358458 w 12192000"/>
              <a:gd name="connsiteY373" fmla="*/ 3880848 h 4162697"/>
              <a:gd name="connsiteX374" fmla="*/ 7358458 w 12192000"/>
              <a:gd name="connsiteY374" fmla="*/ 3889647 h 4162697"/>
              <a:gd name="connsiteX375" fmla="*/ 7358458 w 12192000"/>
              <a:gd name="connsiteY375" fmla="*/ 3890905 h 4162697"/>
              <a:gd name="connsiteX376" fmla="*/ 7366896 w 12192000"/>
              <a:gd name="connsiteY376" fmla="*/ 3890905 h 4162697"/>
              <a:gd name="connsiteX377" fmla="*/ 7368101 w 12192000"/>
              <a:gd name="connsiteY377" fmla="*/ 3890905 h 4162697"/>
              <a:gd name="connsiteX378" fmla="*/ 7368101 w 12192000"/>
              <a:gd name="connsiteY378" fmla="*/ 3897504 h 4162697"/>
              <a:gd name="connsiteX379" fmla="*/ 7368101 w 12192000"/>
              <a:gd name="connsiteY379" fmla="*/ 3898446 h 4162697"/>
              <a:gd name="connsiteX380" fmla="*/ 7359664 w 12192000"/>
              <a:gd name="connsiteY380" fmla="*/ 3898446 h 4162697"/>
              <a:gd name="connsiteX381" fmla="*/ 7358458 w 12192000"/>
              <a:gd name="connsiteY381" fmla="*/ 3898446 h 4162697"/>
              <a:gd name="connsiteX382" fmla="*/ 7358458 w 12192000"/>
              <a:gd name="connsiteY382" fmla="*/ 3907245 h 4162697"/>
              <a:gd name="connsiteX383" fmla="*/ 7358458 w 12192000"/>
              <a:gd name="connsiteY383" fmla="*/ 3908502 h 4162697"/>
              <a:gd name="connsiteX384" fmla="*/ 7366896 w 12192000"/>
              <a:gd name="connsiteY384" fmla="*/ 3908502 h 4162697"/>
              <a:gd name="connsiteX385" fmla="*/ 7368101 w 12192000"/>
              <a:gd name="connsiteY385" fmla="*/ 3908502 h 4162697"/>
              <a:gd name="connsiteX386" fmla="*/ 7368101 w 12192000"/>
              <a:gd name="connsiteY386" fmla="*/ 3917300 h 4162697"/>
              <a:gd name="connsiteX387" fmla="*/ 7368101 w 12192000"/>
              <a:gd name="connsiteY387" fmla="*/ 3918558 h 4162697"/>
              <a:gd name="connsiteX388" fmla="*/ 7359664 w 12192000"/>
              <a:gd name="connsiteY388" fmla="*/ 3918558 h 4162697"/>
              <a:gd name="connsiteX389" fmla="*/ 7358458 w 12192000"/>
              <a:gd name="connsiteY389" fmla="*/ 3918558 h 4162697"/>
              <a:gd name="connsiteX390" fmla="*/ 7358458 w 12192000"/>
              <a:gd name="connsiteY390" fmla="*/ 3925157 h 4162697"/>
              <a:gd name="connsiteX391" fmla="*/ 7358458 w 12192000"/>
              <a:gd name="connsiteY391" fmla="*/ 3926100 h 4162697"/>
              <a:gd name="connsiteX392" fmla="*/ 7366896 w 12192000"/>
              <a:gd name="connsiteY392" fmla="*/ 3926100 h 4162697"/>
              <a:gd name="connsiteX393" fmla="*/ 7368101 w 12192000"/>
              <a:gd name="connsiteY393" fmla="*/ 3926100 h 4162697"/>
              <a:gd name="connsiteX394" fmla="*/ 7368101 w 12192000"/>
              <a:gd name="connsiteY394" fmla="*/ 3934898 h 4162697"/>
              <a:gd name="connsiteX395" fmla="*/ 7368101 w 12192000"/>
              <a:gd name="connsiteY395" fmla="*/ 3936155 h 4162697"/>
              <a:gd name="connsiteX396" fmla="*/ 7359664 w 12192000"/>
              <a:gd name="connsiteY396" fmla="*/ 3936155 h 4162697"/>
              <a:gd name="connsiteX397" fmla="*/ 7358458 w 12192000"/>
              <a:gd name="connsiteY397" fmla="*/ 3936155 h 4162697"/>
              <a:gd name="connsiteX398" fmla="*/ 7358458 w 12192000"/>
              <a:gd name="connsiteY398" fmla="*/ 3944955 h 4162697"/>
              <a:gd name="connsiteX399" fmla="*/ 7358458 w 12192000"/>
              <a:gd name="connsiteY399" fmla="*/ 3946211 h 4162697"/>
              <a:gd name="connsiteX400" fmla="*/ 7366896 w 12192000"/>
              <a:gd name="connsiteY400" fmla="*/ 3946211 h 4162697"/>
              <a:gd name="connsiteX401" fmla="*/ 7368101 w 12192000"/>
              <a:gd name="connsiteY401" fmla="*/ 3946211 h 4162697"/>
              <a:gd name="connsiteX402" fmla="*/ 7368101 w 12192000"/>
              <a:gd name="connsiteY402" fmla="*/ 3955010 h 4162697"/>
              <a:gd name="connsiteX403" fmla="*/ 7368101 w 12192000"/>
              <a:gd name="connsiteY403" fmla="*/ 3956266 h 4162697"/>
              <a:gd name="connsiteX404" fmla="*/ 7359664 w 12192000"/>
              <a:gd name="connsiteY404" fmla="*/ 3956266 h 4162697"/>
              <a:gd name="connsiteX405" fmla="*/ 7358458 w 12192000"/>
              <a:gd name="connsiteY405" fmla="*/ 3956266 h 4162697"/>
              <a:gd name="connsiteX406" fmla="*/ 7358458 w 12192000"/>
              <a:gd name="connsiteY406" fmla="*/ 3962866 h 4162697"/>
              <a:gd name="connsiteX407" fmla="*/ 7358458 w 12192000"/>
              <a:gd name="connsiteY407" fmla="*/ 3963808 h 4162697"/>
              <a:gd name="connsiteX408" fmla="*/ 7366896 w 12192000"/>
              <a:gd name="connsiteY408" fmla="*/ 3963808 h 4162697"/>
              <a:gd name="connsiteX409" fmla="*/ 7368101 w 12192000"/>
              <a:gd name="connsiteY409" fmla="*/ 3963808 h 4162697"/>
              <a:gd name="connsiteX410" fmla="*/ 7368101 w 12192000"/>
              <a:gd name="connsiteY410" fmla="*/ 3972608 h 4162697"/>
              <a:gd name="connsiteX411" fmla="*/ 7368101 w 12192000"/>
              <a:gd name="connsiteY411" fmla="*/ 3973865 h 4162697"/>
              <a:gd name="connsiteX412" fmla="*/ 7359664 w 12192000"/>
              <a:gd name="connsiteY412" fmla="*/ 3973865 h 4162697"/>
              <a:gd name="connsiteX413" fmla="*/ 7358458 w 12192000"/>
              <a:gd name="connsiteY413" fmla="*/ 3973865 h 4162697"/>
              <a:gd name="connsiteX414" fmla="*/ 7358458 w 12192000"/>
              <a:gd name="connsiteY414" fmla="*/ 3982663 h 4162697"/>
              <a:gd name="connsiteX415" fmla="*/ 7358458 w 12192000"/>
              <a:gd name="connsiteY415" fmla="*/ 3983921 h 4162697"/>
              <a:gd name="connsiteX416" fmla="*/ 7366896 w 12192000"/>
              <a:gd name="connsiteY416" fmla="*/ 3983921 h 4162697"/>
              <a:gd name="connsiteX417" fmla="*/ 7368101 w 12192000"/>
              <a:gd name="connsiteY417" fmla="*/ 3983921 h 4162697"/>
              <a:gd name="connsiteX418" fmla="*/ 7368101 w 12192000"/>
              <a:gd name="connsiteY418" fmla="*/ 3990520 h 4162697"/>
              <a:gd name="connsiteX419" fmla="*/ 7368101 w 12192000"/>
              <a:gd name="connsiteY419" fmla="*/ 3991462 h 4162697"/>
              <a:gd name="connsiteX420" fmla="*/ 7359664 w 12192000"/>
              <a:gd name="connsiteY420" fmla="*/ 3991462 h 4162697"/>
              <a:gd name="connsiteX421" fmla="*/ 7358458 w 12192000"/>
              <a:gd name="connsiteY421" fmla="*/ 3991462 h 4162697"/>
              <a:gd name="connsiteX422" fmla="*/ 7358458 w 12192000"/>
              <a:gd name="connsiteY422" fmla="*/ 4000261 h 4162697"/>
              <a:gd name="connsiteX423" fmla="*/ 7358458 w 12192000"/>
              <a:gd name="connsiteY423" fmla="*/ 4001518 h 4162697"/>
              <a:gd name="connsiteX424" fmla="*/ 7366896 w 12192000"/>
              <a:gd name="connsiteY424" fmla="*/ 4001518 h 4162697"/>
              <a:gd name="connsiteX425" fmla="*/ 7368101 w 12192000"/>
              <a:gd name="connsiteY425" fmla="*/ 4001518 h 4162697"/>
              <a:gd name="connsiteX426" fmla="*/ 7368101 w 12192000"/>
              <a:gd name="connsiteY426" fmla="*/ 4010316 h 4162697"/>
              <a:gd name="connsiteX427" fmla="*/ 7368101 w 12192000"/>
              <a:gd name="connsiteY427" fmla="*/ 4011574 h 4162697"/>
              <a:gd name="connsiteX428" fmla="*/ 7359664 w 12192000"/>
              <a:gd name="connsiteY428" fmla="*/ 4011574 h 4162697"/>
              <a:gd name="connsiteX429" fmla="*/ 7358458 w 12192000"/>
              <a:gd name="connsiteY429" fmla="*/ 4011574 h 4162697"/>
              <a:gd name="connsiteX430" fmla="*/ 7358458 w 12192000"/>
              <a:gd name="connsiteY430" fmla="*/ 4020373 h 4162697"/>
              <a:gd name="connsiteX431" fmla="*/ 7358458 w 12192000"/>
              <a:gd name="connsiteY431" fmla="*/ 4021629 h 4162697"/>
              <a:gd name="connsiteX432" fmla="*/ 7366896 w 12192000"/>
              <a:gd name="connsiteY432" fmla="*/ 4021629 h 4162697"/>
              <a:gd name="connsiteX433" fmla="*/ 7368101 w 12192000"/>
              <a:gd name="connsiteY433" fmla="*/ 4021629 h 4162697"/>
              <a:gd name="connsiteX434" fmla="*/ 7368101 w 12192000"/>
              <a:gd name="connsiteY434" fmla="*/ 4028228 h 4162697"/>
              <a:gd name="connsiteX435" fmla="*/ 7368101 w 12192000"/>
              <a:gd name="connsiteY435" fmla="*/ 4029171 h 4162697"/>
              <a:gd name="connsiteX436" fmla="*/ 7359664 w 12192000"/>
              <a:gd name="connsiteY436" fmla="*/ 4029171 h 4162697"/>
              <a:gd name="connsiteX437" fmla="*/ 7358458 w 12192000"/>
              <a:gd name="connsiteY437" fmla="*/ 4029171 h 4162697"/>
              <a:gd name="connsiteX438" fmla="*/ 7358458 w 12192000"/>
              <a:gd name="connsiteY438" fmla="*/ 4037971 h 4162697"/>
              <a:gd name="connsiteX439" fmla="*/ 7358458 w 12192000"/>
              <a:gd name="connsiteY439" fmla="*/ 4039227 h 4162697"/>
              <a:gd name="connsiteX440" fmla="*/ 7347912 w 12192000"/>
              <a:gd name="connsiteY440" fmla="*/ 4034828 h 4162697"/>
              <a:gd name="connsiteX441" fmla="*/ 7346406 w 12192000"/>
              <a:gd name="connsiteY441" fmla="*/ 4034199 h 4162697"/>
              <a:gd name="connsiteX442" fmla="*/ 7346406 w 12192000"/>
              <a:gd name="connsiteY442" fmla="*/ 4001518 h 4162697"/>
              <a:gd name="connsiteX443" fmla="*/ 7329532 w 12192000"/>
              <a:gd name="connsiteY443" fmla="*/ 3992719 h 4162697"/>
              <a:gd name="connsiteX444" fmla="*/ 7327122 w 12192000"/>
              <a:gd name="connsiteY444" fmla="*/ 3991462 h 4162697"/>
              <a:gd name="connsiteX445" fmla="*/ 7327122 w 12192000"/>
              <a:gd name="connsiteY445" fmla="*/ 3968837 h 4162697"/>
              <a:gd name="connsiteX446" fmla="*/ 7278911 w 12192000"/>
              <a:gd name="connsiteY446" fmla="*/ 3968837 h 4162697"/>
              <a:gd name="connsiteX447" fmla="*/ 7278911 w 12192000"/>
              <a:gd name="connsiteY447" fmla="*/ 3977635 h 4162697"/>
              <a:gd name="connsiteX448" fmla="*/ 7278911 w 12192000"/>
              <a:gd name="connsiteY448" fmla="*/ 3978892 h 4162697"/>
              <a:gd name="connsiteX449" fmla="*/ 7262733 w 12192000"/>
              <a:gd name="connsiteY449" fmla="*/ 3978892 h 4162697"/>
              <a:gd name="connsiteX450" fmla="*/ 7262733 w 12192000"/>
              <a:gd name="connsiteY450" fmla="*/ 3953753 h 4162697"/>
              <a:gd name="connsiteX451" fmla="*/ 7262733 w 12192000"/>
              <a:gd name="connsiteY451" fmla="*/ 3839367 h 4162697"/>
              <a:gd name="connsiteX452" fmla="*/ 7191494 w 12192000"/>
              <a:gd name="connsiteY452" fmla="*/ 3839367 h 4162697"/>
              <a:gd name="connsiteX453" fmla="*/ 7191494 w 12192000"/>
              <a:gd name="connsiteY453" fmla="*/ 3824466 h 4162697"/>
              <a:gd name="connsiteX454" fmla="*/ 7191494 w 12192000"/>
              <a:gd name="connsiteY454" fmla="*/ 3704259 h 4162697"/>
              <a:gd name="connsiteX455" fmla="*/ 7138892 w 12192000"/>
              <a:gd name="connsiteY455" fmla="*/ 3704259 h 4162697"/>
              <a:gd name="connsiteX456" fmla="*/ 7138892 w 12192000"/>
              <a:gd name="connsiteY456" fmla="*/ 3736988 h 4162697"/>
              <a:gd name="connsiteX457" fmla="*/ 7097249 w 12192000"/>
              <a:gd name="connsiteY457" fmla="*/ 3736988 h 4162697"/>
              <a:gd name="connsiteX458" fmla="*/ 7097249 w 12192000"/>
              <a:gd name="connsiteY458" fmla="*/ 3765042 h 4162697"/>
              <a:gd name="connsiteX459" fmla="*/ 7062182 w 12192000"/>
              <a:gd name="connsiteY459" fmla="*/ 3765042 h 4162697"/>
              <a:gd name="connsiteX460" fmla="*/ 7062182 w 12192000"/>
              <a:gd name="connsiteY460" fmla="*/ 3711272 h 4162697"/>
              <a:gd name="connsiteX461" fmla="*/ 7044647 w 12192000"/>
              <a:gd name="connsiteY461" fmla="*/ 3711272 h 4162697"/>
              <a:gd name="connsiteX462" fmla="*/ 7044647 w 12192000"/>
              <a:gd name="connsiteY462" fmla="*/ 3704259 h 4162697"/>
              <a:gd name="connsiteX463" fmla="*/ 7031497 w 12192000"/>
              <a:gd name="connsiteY463" fmla="*/ 3704259 h 4162697"/>
              <a:gd name="connsiteX464" fmla="*/ 7031497 w 12192000"/>
              <a:gd name="connsiteY464" fmla="*/ 3711272 h 4162697"/>
              <a:gd name="connsiteX465" fmla="*/ 7011772 w 12192000"/>
              <a:gd name="connsiteY465" fmla="*/ 3711272 h 4162697"/>
              <a:gd name="connsiteX466" fmla="*/ 7011772 w 12192000"/>
              <a:gd name="connsiteY466" fmla="*/ 3744001 h 4162697"/>
              <a:gd name="connsiteX467" fmla="*/ 6950404 w 12192000"/>
              <a:gd name="connsiteY467" fmla="*/ 3744001 h 4162697"/>
              <a:gd name="connsiteX468" fmla="*/ 6950404 w 12192000"/>
              <a:gd name="connsiteY468" fmla="*/ 3758029 h 4162697"/>
              <a:gd name="connsiteX469" fmla="*/ 6941637 w 12192000"/>
              <a:gd name="connsiteY469" fmla="*/ 3758029 h 4162697"/>
              <a:gd name="connsiteX470" fmla="*/ 6941637 w 12192000"/>
              <a:gd name="connsiteY470" fmla="*/ 3776731 h 4162697"/>
              <a:gd name="connsiteX471" fmla="*/ 6919719 w 12192000"/>
              <a:gd name="connsiteY471" fmla="*/ 3772055 h 4162697"/>
              <a:gd name="connsiteX472" fmla="*/ 6906569 w 12192000"/>
              <a:gd name="connsiteY472" fmla="*/ 3776731 h 4162697"/>
              <a:gd name="connsiteX473" fmla="*/ 6875885 w 12192000"/>
              <a:gd name="connsiteY473" fmla="*/ 3776731 h 4162697"/>
              <a:gd name="connsiteX474" fmla="*/ 6875885 w 12192000"/>
              <a:gd name="connsiteY474" fmla="*/ 3790758 h 4162697"/>
              <a:gd name="connsiteX475" fmla="*/ 6849584 w 12192000"/>
              <a:gd name="connsiteY475" fmla="*/ 3790758 h 4162697"/>
              <a:gd name="connsiteX476" fmla="*/ 6849584 w 12192000"/>
              <a:gd name="connsiteY476" fmla="*/ 3786082 h 4162697"/>
              <a:gd name="connsiteX477" fmla="*/ 6836434 w 12192000"/>
              <a:gd name="connsiteY477" fmla="*/ 3786082 h 4162697"/>
              <a:gd name="connsiteX478" fmla="*/ 6836434 w 12192000"/>
              <a:gd name="connsiteY478" fmla="*/ 3790758 h 4162697"/>
              <a:gd name="connsiteX479" fmla="*/ 6812325 w 12192000"/>
              <a:gd name="connsiteY479" fmla="*/ 3790758 h 4162697"/>
              <a:gd name="connsiteX480" fmla="*/ 6812325 w 12192000"/>
              <a:gd name="connsiteY480" fmla="*/ 3514896 h 4162697"/>
              <a:gd name="connsiteX481" fmla="*/ 6783832 w 12192000"/>
              <a:gd name="connsiteY481" fmla="*/ 3514896 h 4162697"/>
              <a:gd name="connsiteX482" fmla="*/ 6783832 w 12192000"/>
              <a:gd name="connsiteY482" fmla="*/ 3506713 h 4162697"/>
              <a:gd name="connsiteX483" fmla="*/ 6783832 w 12192000"/>
              <a:gd name="connsiteY483" fmla="*/ 3505544 h 4162697"/>
              <a:gd name="connsiteX484" fmla="*/ 6722464 w 12192000"/>
              <a:gd name="connsiteY484" fmla="*/ 3517234 h 4162697"/>
              <a:gd name="connsiteX485" fmla="*/ 6722464 w 12192000"/>
              <a:gd name="connsiteY485" fmla="*/ 3643476 h 4162697"/>
              <a:gd name="connsiteX486" fmla="*/ 6698355 w 12192000"/>
              <a:gd name="connsiteY486" fmla="*/ 3643476 h 4162697"/>
              <a:gd name="connsiteX487" fmla="*/ 6693972 w 12192000"/>
              <a:gd name="connsiteY487" fmla="*/ 3638800 h 4162697"/>
              <a:gd name="connsiteX488" fmla="*/ 6685204 w 12192000"/>
              <a:gd name="connsiteY488" fmla="*/ 3638800 h 4162697"/>
              <a:gd name="connsiteX489" fmla="*/ 6680821 w 12192000"/>
              <a:gd name="connsiteY489" fmla="*/ 3643476 h 4162697"/>
              <a:gd name="connsiteX490" fmla="*/ 6652329 w 12192000"/>
              <a:gd name="connsiteY490" fmla="*/ 3643476 h 4162697"/>
              <a:gd name="connsiteX491" fmla="*/ 6652329 w 12192000"/>
              <a:gd name="connsiteY491" fmla="*/ 3715948 h 4162697"/>
              <a:gd name="connsiteX492" fmla="*/ 6628219 w 12192000"/>
              <a:gd name="connsiteY492" fmla="*/ 3715948 h 4162697"/>
              <a:gd name="connsiteX493" fmla="*/ 6628219 w 12192000"/>
              <a:gd name="connsiteY493" fmla="*/ 3592044 h 4162697"/>
              <a:gd name="connsiteX494" fmla="*/ 6617261 w 12192000"/>
              <a:gd name="connsiteY494" fmla="*/ 3592044 h 4162697"/>
              <a:gd name="connsiteX495" fmla="*/ 6617261 w 12192000"/>
              <a:gd name="connsiteY495" fmla="*/ 3582692 h 4162697"/>
              <a:gd name="connsiteX496" fmla="*/ 6538359 w 12192000"/>
              <a:gd name="connsiteY496" fmla="*/ 3582692 h 4162697"/>
              <a:gd name="connsiteX497" fmla="*/ 6531784 w 12192000"/>
              <a:gd name="connsiteY497" fmla="*/ 3589706 h 4162697"/>
              <a:gd name="connsiteX498" fmla="*/ 6531784 w 12192000"/>
              <a:gd name="connsiteY498" fmla="*/ 3783744 h 4162697"/>
              <a:gd name="connsiteX499" fmla="*/ 6514250 w 12192000"/>
              <a:gd name="connsiteY499" fmla="*/ 3783744 h 4162697"/>
              <a:gd name="connsiteX500" fmla="*/ 6514250 w 12192000"/>
              <a:gd name="connsiteY500" fmla="*/ 3797771 h 4162697"/>
              <a:gd name="connsiteX501" fmla="*/ 6498907 w 12192000"/>
              <a:gd name="connsiteY501" fmla="*/ 3797771 h 4162697"/>
              <a:gd name="connsiteX502" fmla="*/ 6498907 w 12192000"/>
              <a:gd name="connsiteY502" fmla="*/ 3748678 h 4162697"/>
              <a:gd name="connsiteX503" fmla="*/ 6476990 w 12192000"/>
              <a:gd name="connsiteY503" fmla="*/ 3748678 h 4162697"/>
              <a:gd name="connsiteX504" fmla="*/ 6476990 w 12192000"/>
              <a:gd name="connsiteY504" fmla="*/ 3741663 h 4162697"/>
              <a:gd name="connsiteX505" fmla="*/ 6452882 w 12192000"/>
              <a:gd name="connsiteY505" fmla="*/ 3741663 h 4162697"/>
              <a:gd name="connsiteX506" fmla="*/ 6452882 w 12192000"/>
              <a:gd name="connsiteY506" fmla="*/ 3748678 h 4162697"/>
              <a:gd name="connsiteX507" fmla="*/ 6439731 w 12192000"/>
              <a:gd name="connsiteY507" fmla="*/ 3748678 h 4162697"/>
              <a:gd name="connsiteX508" fmla="*/ 6437539 w 12192000"/>
              <a:gd name="connsiteY508" fmla="*/ 3739326 h 4162697"/>
              <a:gd name="connsiteX509" fmla="*/ 6430964 w 12192000"/>
              <a:gd name="connsiteY509" fmla="*/ 3739326 h 4162697"/>
              <a:gd name="connsiteX510" fmla="*/ 6428772 w 12192000"/>
              <a:gd name="connsiteY510" fmla="*/ 3746340 h 4162697"/>
              <a:gd name="connsiteX511" fmla="*/ 6420005 w 12192000"/>
              <a:gd name="connsiteY511" fmla="*/ 3746340 h 4162697"/>
              <a:gd name="connsiteX512" fmla="*/ 6420005 w 12192000"/>
              <a:gd name="connsiteY512" fmla="*/ 3664516 h 4162697"/>
              <a:gd name="connsiteX513" fmla="*/ 6349870 w 12192000"/>
              <a:gd name="connsiteY513" fmla="*/ 3664516 h 4162697"/>
              <a:gd name="connsiteX514" fmla="*/ 6341103 w 12192000"/>
              <a:gd name="connsiteY514" fmla="*/ 3390992 h 4162697"/>
              <a:gd name="connsiteX515" fmla="*/ 6354254 w 12192000"/>
              <a:gd name="connsiteY515" fmla="*/ 3367613 h 4162697"/>
              <a:gd name="connsiteX516" fmla="*/ 6360829 w 12192000"/>
              <a:gd name="connsiteY516" fmla="*/ 3362937 h 4162697"/>
              <a:gd name="connsiteX517" fmla="*/ 6352062 w 12192000"/>
              <a:gd name="connsiteY517" fmla="*/ 3337222 h 4162697"/>
              <a:gd name="connsiteX518" fmla="*/ 6352062 w 12192000"/>
              <a:gd name="connsiteY518" fmla="*/ 3318520 h 4162697"/>
              <a:gd name="connsiteX519" fmla="*/ 6336720 w 12192000"/>
              <a:gd name="connsiteY519" fmla="*/ 3318520 h 4162697"/>
              <a:gd name="connsiteX520" fmla="*/ 6336720 w 12192000"/>
              <a:gd name="connsiteY520" fmla="*/ 3295141 h 4162697"/>
              <a:gd name="connsiteX521" fmla="*/ 6334528 w 12192000"/>
              <a:gd name="connsiteY521" fmla="*/ 3290465 h 4162697"/>
              <a:gd name="connsiteX522" fmla="*/ 6334528 w 12192000"/>
              <a:gd name="connsiteY522" fmla="*/ 3206304 h 4162697"/>
              <a:gd name="connsiteX523" fmla="*/ 6336720 w 12192000"/>
              <a:gd name="connsiteY523" fmla="*/ 3199291 h 4162697"/>
              <a:gd name="connsiteX524" fmla="*/ 6330145 w 12192000"/>
              <a:gd name="connsiteY524" fmla="*/ 3192277 h 4162697"/>
              <a:gd name="connsiteX525" fmla="*/ 6327952 w 12192000"/>
              <a:gd name="connsiteY525" fmla="*/ 3124481 h 4162697"/>
              <a:gd name="connsiteX526" fmla="*/ 6325761 w 12192000"/>
              <a:gd name="connsiteY526" fmla="*/ 3061360 h 4162697"/>
              <a:gd name="connsiteX527" fmla="*/ 6321377 w 12192000"/>
              <a:gd name="connsiteY527" fmla="*/ 3042657 h 4162697"/>
              <a:gd name="connsiteX528" fmla="*/ 6319185 w 12192000"/>
              <a:gd name="connsiteY528" fmla="*/ 3063698 h 4162697"/>
              <a:gd name="connsiteX529" fmla="*/ 6319185 w 12192000"/>
              <a:gd name="connsiteY529" fmla="*/ 3124481 h 4162697"/>
              <a:gd name="connsiteX530" fmla="*/ 6316994 w 12192000"/>
              <a:gd name="connsiteY530" fmla="*/ 3129156 h 4162697"/>
              <a:gd name="connsiteX531" fmla="*/ 6316994 w 12192000"/>
              <a:gd name="connsiteY531" fmla="*/ 3192277 h 4162697"/>
              <a:gd name="connsiteX532" fmla="*/ 6310419 w 12192000"/>
              <a:gd name="connsiteY532" fmla="*/ 3199291 h 4162697"/>
              <a:gd name="connsiteX533" fmla="*/ 6312610 w 12192000"/>
              <a:gd name="connsiteY533" fmla="*/ 3206304 h 4162697"/>
              <a:gd name="connsiteX534" fmla="*/ 6312610 w 12192000"/>
              <a:gd name="connsiteY534" fmla="*/ 3290465 h 4162697"/>
              <a:gd name="connsiteX535" fmla="*/ 6310419 w 12192000"/>
              <a:gd name="connsiteY535" fmla="*/ 3295141 h 4162697"/>
              <a:gd name="connsiteX536" fmla="*/ 6310419 w 12192000"/>
              <a:gd name="connsiteY536" fmla="*/ 3318520 h 4162697"/>
              <a:gd name="connsiteX537" fmla="*/ 6295077 w 12192000"/>
              <a:gd name="connsiteY537" fmla="*/ 3318520 h 4162697"/>
              <a:gd name="connsiteX538" fmla="*/ 6295077 w 12192000"/>
              <a:gd name="connsiteY538" fmla="*/ 3337222 h 4162697"/>
              <a:gd name="connsiteX539" fmla="*/ 6286310 w 12192000"/>
              <a:gd name="connsiteY539" fmla="*/ 3362937 h 4162697"/>
              <a:gd name="connsiteX540" fmla="*/ 6292885 w 12192000"/>
              <a:gd name="connsiteY540" fmla="*/ 3367613 h 4162697"/>
              <a:gd name="connsiteX541" fmla="*/ 6306035 w 12192000"/>
              <a:gd name="connsiteY541" fmla="*/ 3390992 h 4162697"/>
              <a:gd name="connsiteX542" fmla="*/ 6293134 w 12192000"/>
              <a:gd name="connsiteY542" fmla="*/ 3735040 h 4162697"/>
              <a:gd name="connsiteX543" fmla="*/ 6190268 w 12192000"/>
              <a:gd name="connsiteY543" fmla="*/ 3735040 h 4162697"/>
              <a:gd name="connsiteX544" fmla="*/ 6190268 w 12192000"/>
              <a:gd name="connsiteY544" fmla="*/ 3824466 h 4162697"/>
              <a:gd name="connsiteX545" fmla="*/ 6170048 w 12192000"/>
              <a:gd name="connsiteY545" fmla="*/ 3824466 h 4162697"/>
              <a:gd name="connsiteX546" fmla="*/ 6170048 w 12192000"/>
              <a:gd name="connsiteY546" fmla="*/ 3648163 h 4162697"/>
              <a:gd name="connsiteX547" fmla="*/ 5956653 w 12192000"/>
              <a:gd name="connsiteY547" fmla="*/ 3648163 h 4162697"/>
              <a:gd name="connsiteX548" fmla="*/ 5956653 w 12192000"/>
              <a:gd name="connsiteY548" fmla="*/ 3824466 h 4162697"/>
              <a:gd name="connsiteX549" fmla="*/ 5901909 w 12192000"/>
              <a:gd name="connsiteY549" fmla="*/ 3824466 h 4162697"/>
              <a:gd name="connsiteX550" fmla="*/ 5900565 w 12192000"/>
              <a:gd name="connsiteY550" fmla="*/ 3800109 h 4162697"/>
              <a:gd name="connsiteX551" fmla="*/ 5893990 w 12192000"/>
              <a:gd name="connsiteY551" fmla="*/ 3800109 h 4162697"/>
              <a:gd name="connsiteX552" fmla="*/ 5892647 w 12192000"/>
              <a:gd name="connsiteY552" fmla="*/ 3824466 h 4162697"/>
              <a:gd name="connsiteX553" fmla="*/ 5882183 w 12192000"/>
              <a:gd name="connsiteY553" fmla="*/ 3824466 h 4162697"/>
              <a:gd name="connsiteX554" fmla="*/ 5880840 w 12192000"/>
              <a:gd name="connsiteY554" fmla="*/ 3800109 h 4162697"/>
              <a:gd name="connsiteX555" fmla="*/ 5878781 w 12192000"/>
              <a:gd name="connsiteY555" fmla="*/ 3800109 h 4162697"/>
              <a:gd name="connsiteX556" fmla="*/ 5878781 w 12192000"/>
              <a:gd name="connsiteY556" fmla="*/ 3714927 h 4162697"/>
              <a:gd name="connsiteX557" fmla="*/ 5800909 w 12192000"/>
              <a:gd name="connsiteY557" fmla="*/ 3714927 h 4162697"/>
              <a:gd name="connsiteX558" fmla="*/ 5800909 w 12192000"/>
              <a:gd name="connsiteY558" fmla="*/ 3807122 h 4162697"/>
              <a:gd name="connsiteX559" fmla="*/ 5727420 w 12192000"/>
              <a:gd name="connsiteY559" fmla="*/ 3807122 h 4162697"/>
              <a:gd name="connsiteX560" fmla="*/ 5727420 w 12192000"/>
              <a:gd name="connsiteY560" fmla="*/ 3824466 h 4162697"/>
              <a:gd name="connsiteX561" fmla="*/ 5713406 w 12192000"/>
              <a:gd name="connsiteY561" fmla="*/ 3824466 h 4162697"/>
              <a:gd name="connsiteX562" fmla="*/ 5703310 w 12192000"/>
              <a:gd name="connsiteY562" fmla="*/ 3823488 h 4162697"/>
              <a:gd name="connsiteX563" fmla="*/ 5703310 w 12192000"/>
              <a:gd name="connsiteY563" fmla="*/ 3804784 h 4162697"/>
              <a:gd name="connsiteX564" fmla="*/ 5694543 w 12192000"/>
              <a:gd name="connsiteY564" fmla="*/ 3804784 h 4162697"/>
              <a:gd name="connsiteX565" fmla="*/ 5694543 w 12192000"/>
              <a:gd name="connsiteY565" fmla="*/ 3772055 h 4162697"/>
              <a:gd name="connsiteX566" fmla="*/ 5683585 w 12192000"/>
              <a:gd name="connsiteY566" fmla="*/ 3772055 h 4162697"/>
              <a:gd name="connsiteX567" fmla="*/ 5679201 w 12192000"/>
              <a:gd name="connsiteY567" fmla="*/ 3769718 h 4162697"/>
              <a:gd name="connsiteX568" fmla="*/ 5666051 w 12192000"/>
              <a:gd name="connsiteY568" fmla="*/ 3772055 h 4162697"/>
              <a:gd name="connsiteX569" fmla="*/ 5652900 w 12192000"/>
              <a:gd name="connsiteY569" fmla="*/ 3772055 h 4162697"/>
              <a:gd name="connsiteX570" fmla="*/ 5652900 w 12192000"/>
              <a:gd name="connsiteY570" fmla="*/ 3804784 h 4162697"/>
              <a:gd name="connsiteX571" fmla="*/ 5620025 w 12192000"/>
              <a:gd name="connsiteY571" fmla="*/ 3804784 h 4162697"/>
              <a:gd name="connsiteX572" fmla="*/ 5620025 w 12192000"/>
              <a:gd name="connsiteY572" fmla="*/ 3790758 h 4162697"/>
              <a:gd name="connsiteX573" fmla="*/ 5615641 w 12192000"/>
              <a:gd name="connsiteY573" fmla="*/ 3790758 h 4162697"/>
              <a:gd name="connsiteX574" fmla="*/ 5615641 w 12192000"/>
              <a:gd name="connsiteY574" fmla="*/ 3804784 h 4162697"/>
              <a:gd name="connsiteX575" fmla="*/ 5604134 w 12192000"/>
              <a:gd name="connsiteY575" fmla="*/ 3804784 h 4162697"/>
              <a:gd name="connsiteX576" fmla="*/ 5602490 w 12192000"/>
              <a:gd name="connsiteY576" fmla="*/ 3804784 h 4162697"/>
              <a:gd name="connsiteX577" fmla="*/ 5602490 w 12192000"/>
              <a:gd name="connsiteY577" fmla="*/ 3655165 h 4162697"/>
              <a:gd name="connsiteX578" fmla="*/ 5560849 w 12192000"/>
              <a:gd name="connsiteY578" fmla="*/ 3655165 h 4162697"/>
              <a:gd name="connsiteX579" fmla="*/ 5560849 w 12192000"/>
              <a:gd name="connsiteY579" fmla="*/ 3644937 h 4162697"/>
              <a:gd name="connsiteX580" fmla="*/ 5560849 w 12192000"/>
              <a:gd name="connsiteY580" fmla="*/ 3643476 h 4162697"/>
              <a:gd name="connsiteX581" fmla="*/ 5555095 w 12192000"/>
              <a:gd name="connsiteY581" fmla="*/ 3643476 h 4162697"/>
              <a:gd name="connsiteX582" fmla="*/ 5554274 w 12192000"/>
              <a:gd name="connsiteY582" fmla="*/ 3643476 h 4162697"/>
              <a:gd name="connsiteX583" fmla="*/ 5554274 w 12192000"/>
              <a:gd name="connsiteY583" fmla="*/ 3649612 h 4162697"/>
              <a:gd name="connsiteX584" fmla="*/ 5554274 w 12192000"/>
              <a:gd name="connsiteY584" fmla="*/ 3650489 h 4162697"/>
              <a:gd name="connsiteX585" fmla="*/ 5537013 w 12192000"/>
              <a:gd name="connsiteY585" fmla="*/ 3650489 h 4162697"/>
              <a:gd name="connsiteX586" fmla="*/ 5534547 w 12192000"/>
              <a:gd name="connsiteY586" fmla="*/ 3650489 h 4162697"/>
              <a:gd name="connsiteX587" fmla="*/ 5530163 w 12192000"/>
              <a:gd name="connsiteY587" fmla="*/ 3643476 h 4162697"/>
              <a:gd name="connsiteX588" fmla="*/ 5530163 w 12192000"/>
              <a:gd name="connsiteY588" fmla="*/ 3657795 h 4162697"/>
              <a:gd name="connsiteX589" fmla="*/ 5530163 w 12192000"/>
              <a:gd name="connsiteY589" fmla="*/ 3659840 h 4162697"/>
              <a:gd name="connsiteX590" fmla="*/ 5524411 w 12192000"/>
              <a:gd name="connsiteY590" fmla="*/ 3659840 h 4162697"/>
              <a:gd name="connsiteX591" fmla="*/ 5523588 w 12192000"/>
              <a:gd name="connsiteY591" fmla="*/ 3659840 h 4162697"/>
              <a:gd name="connsiteX592" fmla="*/ 5523588 w 12192000"/>
              <a:gd name="connsiteY592" fmla="*/ 3672113 h 4162697"/>
              <a:gd name="connsiteX593" fmla="*/ 5523588 w 12192000"/>
              <a:gd name="connsiteY593" fmla="*/ 3673867 h 4162697"/>
              <a:gd name="connsiteX594" fmla="*/ 5499481 w 12192000"/>
              <a:gd name="connsiteY594" fmla="*/ 3673867 h 4162697"/>
              <a:gd name="connsiteX595" fmla="*/ 5497288 w 12192000"/>
              <a:gd name="connsiteY595" fmla="*/ 3708934 h 4162697"/>
              <a:gd name="connsiteX596" fmla="*/ 5497288 w 12192000"/>
              <a:gd name="connsiteY596" fmla="*/ 3685556 h 4162697"/>
              <a:gd name="connsiteX597" fmla="*/ 5487699 w 12192000"/>
              <a:gd name="connsiteY597" fmla="*/ 3685556 h 4162697"/>
              <a:gd name="connsiteX598" fmla="*/ 5486330 w 12192000"/>
              <a:gd name="connsiteY598" fmla="*/ 3685556 h 4162697"/>
              <a:gd name="connsiteX599" fmla="*/ 5486330 w 12192000"/>
              <a:gd name="connsiteY599" fmla="*/ 3725299 h 4162697"/>
              <a:gd name="connsiteX600" fmla="*/ 5453453 w 12192000"/>
              <a:gd name="connsiteY600" fmla="*/ 3725299 h 4162697"/>
              <a:gd name="connsiteX601" fmla="*/ 5453453 w 12192000"/>
              <a:gd name="connsiteY601" fmla="*/ 3713025 h 4162697"/>
              <a:gd name="connsiteX602" fmla="*/ 5453453 w 12192000"/>
              <a:gd name="connsiteY602" fmla="*/ 3711272 h 4162697"/>
              <a:gd name="connsiteX603" fmla="*/ 5441948 w 12192000"/>
              <a:gd name="connsiteY603" fmla="*/ 3711272 h 4162697"/>
              <a:gd name="connsiteX604" fmla="*/ 5440303 w 12192000"/>
              <a:gd name="connsiteY604" fmla="*/ 3711272 h 4162697"/>
              <a:gd name="connsiteX605" fmla="*/ 5440303 w 12192000"/>
              <a:gd name="connsiteY605" fmla="*/ 3727637 h 4162697"/>
              <a:gd name="connsiteX606" fmla="*/ 5435920 w 12192000"/>
              <a:gd name="connsiteY606" fmla="*/ 3729974 h 4162697"/>
              <a:gd name="connsiteX607" fmla="*/ 5435920 w 12192000"/>
              <a:gd name="connsiteY607" fmla="*/ 3713610 h 4162697"/>
              <a:gd name="connsiteX608" fmla="*/ 5435920 w 12192000"/>
              <a:gd name="connsiteY608" fmla="*/ 3711272 h 4162697"/>
              <a:gd name="connsiteX609" fmla="*/ 5422495 w 12192000"/>
              <a:gd name="connsiteY609" fmla="*/ 3711272 h 4162697"/>
              <a:gd name="connsiteX610" fmla="*/ 5420577 w 12192000"/>
              <a:gd name="connsiteY610" fmla="*/ 3711272 h 4162697"/>
              <a:gd name="connsiteX611" fmla="*/ 5420577 w 12192000"/>
              <a:gd name="connsiteY611" fmla="*/ 3669191 h 4162697"/>
              <a:gd name="connsiteX612" fmla="*/ 5412906 w 12192000"/>
              <a:gd name="connsiteY612" fmla="*/ 3669191 h 4162697"/>
              <a:gd name="connsiteX613" fmla="*/ 5411810 w 12192000"/>
              <a:gd name="connsiteY613" fmla="*/ 3669191 h 4162697"/>
              <a:gd name="connsiteX614" fmla="*/ 5400852 w 12192000"/>
              <a:gd name="connsiteY614" fmla="*/ 3622435 h 4162697"/>
              <a:gd name="connsiteX615" fmla="*/ 5391263 w 12192000"/>
              <a:gd name="connsiteY615" fmla="*/ 3622435 h 4162697"/>
              <a:gd name="connsiteX616" fmla="*/ 5389893 w 12192000"/>
              <a:gd name="connsiteY616" fmla="*/ 3622435 h 4162697"/>
              <a:gd name="connsiteX617" fmla="*/ 5376743 w 12192000"/>
              <a:gd name="connsiteY617" fmla="*/ 3669191 h 4162697"/>
              <a:gd name="connsiteX618" fmla="*/ 5369072 w 12192000"/>
              <a:gd name="connsiteY618" fmla="*/ 3669191 h 4162697"/>
              <a:gd name="connsiteX619" fmla="*/ 5367976 w 12192000"/>
              <a:gd name="connsiteY619" fmla="*/ 3669191 h 4162697"/>
              <a:gd name="connsiteX620" fmla="*/ 5367976 w 12192000"/>
              <a:gd name="connsiteY620" fmla="*/ 3739326 h 4162697"/>
              <a:gd name="connsiteX621" fmla="*/ 5362222 w 12192000"/>
              <a:gd name="connsiteY621" fmla="*/ 3739326 h 4162697"/>
              <a:gd name="connsiteX622" fmla="*/ 5361400 w 12192000"/>
              <a:gd name="connsiteY622" fmla="*/ 3739326 h 4162697"/>
              <a:gd name="connsiteX623" fmla="*/ 5357017 w 12192000"/>
              <a:gd name="connsiteY623" fmla="*/ 3788420 h 4162697"/>
              <a:gd name="connsiteX624" fmla="*/ 5357017 w 12192000"/>
              <a:gd name="connsiteY624" fmla="*/ 3774101 h 4162697"/>
              <a:gd name="connsiteX625" fmla="*/ 5357017 w 12192000"/>
              <a:gd name="connsiteY625" fmla="*/ 3772055 h 4162697"/>
              <a:gd name="connsiteX626" fmla="*/ 5351264 w 12192000"/>
              <a:gd name="connsiteY626" fmla="*/ 3782283 h 4162697"/>
              <a:gd name="connsiteX627" fmla="*/ 5350442 w 12192000"/>
              <a:gd name="connsiteY627" fmla="*/ 3783744 h 4162697"/>
              <a:gd name="connsiteX628" fmla="*/ 5344689 w 12192000"/>
              <a:gd name="connsiteY628" fmla="*/ 3783744 h 4162697"/>
              <a:gd name="connsiteX629" fmla="*/ 5343867 w 12192000"/>
              <a:gd name="connsiteY629" fmla="*/ 3783744 h 4162697"/>
              <a:gd name="connsiteX630" fmla="*/ 5343867 w 12192000"/>
              <a:gd name="connsiteY630" fmla="*/ 3690231 h 4162697"/>
              <a:gd name="connsiteX631" fmla="*/ 5313183 w 12192000"/>
              <a:gd name="connsiteY631" fmla="*/ 3690231 h 4162697"/>
              <a:gd name="connsiteX632" fmla="*/ 5301676 w 12192000"/>
              <a:gd name="connsiteY632" fmla="*/ 3704551 h 4162697"/>
              <a:gd name="connsiteX633" fmla="*/ 5300032 w 12192000"/>
              <a:gd name="connsiteY633" fmla="*/ 3706597 h 4162697"/>
              <a:gd name="connsiteX634" fmla="*/ 5300032 w 12192000"/>
              <a:gd name="connsiteY634" fmla="*/ 3692277 h 4162697"/>
              <a:gd name="connsiteX635" fmla="*/ 5297840 w 12192000"/>
              <a:gd name="connsiteY635" fmla="*/ 3687893 h 4162697"/>
              <a:gd name="connsiteX636" fmla="*/ 5288251 w 12192000"/>
              <a:gd name="connsiteY636" fmla="*/ 3687893 h 4162697"/>
              <a:gd name="connsiteX637" fmla="*/ 5286882 w 12192000"/>
              <a:gd name="connsiteY637" fmla="*/ 3687893 h 4162697"/>
              <a:gd name="connsiteX638" fmla="*/ 5286882 w 12192000"/>
              <a:gd name="connsiteY638" fmla="*/ 3662178 h 4162697"/>
              <a:gd name="connsiteX639" fmla="*/ 5281129 w 12192000"/>
              <a:gd name="connsiteY639" fmla="*/ 3662178 h 4162697"/>
              <a:gd name="connsiteX640" fmla="*/ 5280307 w 12192000"/>
              <a:gd name="connsiteY640" fmla="*/ 3662178 h 4162697"/>
              <a:gd name="connsiteX641" fmla="*/ 5280307 w 12192000"/>
              <a:gd name="connsiteY641" fmla="*/ 3649904 h 4162697"/>
              <a:gd name="connsiteX642" fmla="*/ 5278115 w 12192000"/>
              <a:gd name="connsiteY642" fmla="*/ 3648151 h 4162697"/>
              <a:gd name="connsiteX643" fmla="*/ 5278115 w 12192000"/>
              <a:gd name="connsiteY643" fmla="*/ 3622435 h 4162697"/>
              <a:gd name="connsiteX644" fmla="*/ 5262773 w 12192000"/>
              <a:gd name="connsiteY644" fmla="*/ 3622435 h 4162697"/>
              <a:gd name="connsiteX645" fmla="*/ 5260581 w 12192000"/>
              <a:gd name="connsiteY645" fmla="*/ 3622435 h 4162697"/>
              <a:gd name="connsiteX646" fmla="*/ 5260581 w 12192000"/>
              <a:gd name="connsiteY646" fmla="*/ 3589706 h 4162697"/>
              <a:gd name="connsiteX647" fmla="*/ 5252910 w 12192000"/>
              <a:gd name="connsiteY647" fmla="*/ 3589706 h 4162697"/>
              <a:gd name="connsiteX648" fmla="*/ 5251815 w 12192000"/>
              <a:gd name="connsiteY648" fmla="*/ 3589706 h 4162697"/>
              <a:gd name="connsiteX649" fmla="*/ 5251815 w 12192000"/>
              <a:gd name="connsiteY649" fmla="*/ 3583569 h 4162697"/>
              <a:gd name="connsiteX650" fmla="*/ 5251815 w 12192000"/>
              <a:gd name="connsiteY650" fmla="*/ 3582692 h 4162697"/>
              <a:gd name="connsiteX651" fmla="*/ 5246061 w 12192000"/>
              <a:gd name="connsiteY651" fmla="*/ 3582692 h 4162697"/>
              <a:gd name="connsiteX652" fmla="*/ 5245240 w 12192000"/>
              <a:gd name="connsiteY652" fmla="*/ 3582692 h 4162697"/>
              <a:gd name="connsiteX653" fmla="*/ 5240855 w 12192000"/>
              <a:gd name="connsiteY653" fmla="*/ 3549963 h 4162697"/>
              <a:gd name="connsiteX654" fmla="*/ 5240855 w 12192000"/>
              <a:gd name="connsiteY654" fmla="*/ 3541780 h 4162697"/>
              <a:gd name="connsiteX655" fmla="*/ 5240855 w 12192000"/>
              <a:gd name="connsiteY655" fmla="*/ 3540611 h 4162697"/>
              <a:gd name="connsiteX656" fmla="*/ 5235102 w 12192000"/>
              <a:gd name="connsiteY656" fmla="*/ 3540611 h 4162697"/>
              <a:gd name="connsiteX657" fmla="*/ 5234281 w 12192000"/>
              <a:gd name="connsiteY657" fmla="*/ 3540611 h 4162697"/>
              <a:gd name="connsiteX658" fmla="*/ 5234281 w 12192000"/>
              <a:gd name="connsiteY658" fmla="*/ 3507883 h 4162697"/>
              <a:gd name="connsiteX659" fmla="*/ 5205788 w 12192000"/>
              <a:gd name="connsiteY659" fmla="*/ 3507883 h 4162697"/>
              <a:gd name="connsiteX660" fmla="*/ 5205788 w 12192000"/>
              <a:gd name="connsiteY660" fmla="*/ 3495608 h 4162697"/>
              <a:gd name="connsiteX661" fmla="*/ 5205788 w 12192000"/>
              <a:gd name="connsiteY661" fmla="*/ 3493855 h 4162697"/>
              <a:gd name="connsiteX662" fmla="*/ 5172913 w 12192000"/>
              <a:gd name="connsiteY662" fmla="*/ 3493855 h 4162697"/>
              <a:gd name="connsiteX663" fmla="*/ 5172913 w 12192000"/>
              <a:gd name="connsiteY663" fmla="*/ 3485673 h 4162697"/>
              <a:gd name="connsiteX664" fmla="*/ 5172913 w 12192000"/>
              <a:gd name="connsiteY664" fmla="*/ 3484504 h 4162697"/>
              <a:gd name="connsiteX665" fmla="*/ 5155652 w 12192000"/>
              <a:gd name="connsiteY665" fmla="*/ 3484504 h 4162697"/>
              <a:gd name="connsiteX666" fmla="*/ 5153186 w 12192000"/>
              <a:gd name="connsiteY666" fmla="*/ 3484504 h 4162697"/>
              <a:gd name="connsiteX667" fmla="*/ 5153186 w 12192000"/>
              <a:gd name="connsiteY667" fmla="*/ 3492686 h 4162697"/>
              <a:gd name="connsiteX668" fmla="*/ 5148803 w 12192000"/>
              <a:gd name="connsiteY668" fmla="*/ 3489179 h 4162697"/>
              <a:gd name="connsiteX669" fmla="*/ 5137845 w 12192000"/>
              <a:gd name="connsiteY669" fmla="*/ 3493855 h 4162697"/>
              <a:gd name="connsiteX670" fmla="*/ 5132093 w 12192000"/>
              <a:gd name="connsiteY670" fmla="*/ 3493855 h 4162697"/>
              <a:gd name="connsiteX671" fmla="*/ 5131270 w 12192000"/>
              <a:gd name="connsiteY671" fmla="*/ 3493855 h 4162697"/>
              <a:gd name="connsiteX672" fmla="*/ 5131270 w 12192000"/>
              <a:gd name="connsiteY672" fmla="*/ 3485673 h 4162697"/>
              <a:gd name="connsiteX673" fmla="*/ 5131270 w 12192000"/>
              <a:gd name="connsiteY673" fmla="*/ 3484504 h 4162697"/>
              <a:gd name="connsiteX674" fmla="*/ 5117845 w 12192000"/>
              <a:gd name="connsiteY674" fmla="*/ 3484504 h 4162697"/>
              <a:gd name="connsiteX675" fmla="*/ 5115927 w 12192000"/>
              <a:gd name="connsiteY675" fmla="*/ 3484504 h 4162697"/>
              <a:gd name="connsiteX676" fmla="*/ 5115927 w 12192000"/>
              <a:gd name="connsiteY676" fmla="*/ 3492686 h 4162697"/>
              <a:gd name="connsiteX677" fmla="*/ 5115927 w 12192000"/>
              <a:gd name="connsiteY677" fmla="*/ 3493855 h 4162697"/>
              <a:gd name="connsiteX678" fmla="*/ 5091818 w 12192000"/>
              <a:gd name="connsiteY678" fmla="*/ 3493855 h 4162697"/>
              <a:gd name="connsiteX679" fmla="*/ 5091818 w 12192000"/>
              <a:gd name="connsiteY679" fmla="*/ 3508175 h 4162697"/>
              <a:gd name="connsiteX680" fmla="*/ 5091818 w 12192000"/>
              <a:gd name="connsiteY680" fmla="*/ 3510219 h 4162697"/>
              <a:gd name="connsiteX681" fmla="*/ 5078394 w 12192000"/>
              <a:gd name="connsiteY681" fmla="*/ 3510219 h 4162697"/>
              <a:gd name="connsiteX682" fmla="*/ 5076476 w 12192000"/>
              <a:gd name="connsiteY682" fmla="*/ 3510219 h 4162697"/>
              <a:gd name="connsiteX683" fmla="*/ 5076476 w 12192000"/>
              <a:gd name="connsiteY683" fmla="*/ 3599057 h 4162697"/>
              <a:gd name="connsiteX684" fmla="*/ 5070723 w 12192000"/>
              <a:gd name="connsiteY684" fmla="*/ 3599057 h 4162697"/>
              <a:gd name="connsiteX685" fmla="*/ 5069901 w 12192000"/>
              <a:gd name="connsiteY685" fmla="*/ 3599057 h 4162697"/>
              <a:gd name="connsiteX686" fmla="*/ 5069901 w 12192000"/>
              <a:gd name="connsiteY686" fmla="*/ 3563989 h 4162697"/>
              <a:gd name="connsiteX687" fmla="*/ 5028258 w 12192000"/>
              <a:gd name="connsiteY687" fmla="*/ 3563989 h 4162697"/>
              <a:gd name="connsiteX688" fmla="*/ 5023875 w 12192000"/>
              <a:gd name="connsiteY688" fmla="*/ 3599057 h 4162697"/>
              <a:gd name="connsiteX689" fmla="*/ 5023875 w 12192000"/>
              <a:gd name="connsiteY689" fmla="*/ 3692569 h 4162697"/>
              <a:gd name="connsiteX690" fmla="*/ 5018122 w 12192000"/>
              <a:gd name="connsiteY690" fmla="*/ 3690523 h 4162697"/>
              <a:gd name="connsiteX691" fmla="*/ 5017300 w 12192000"/>
              <a:gd name="connsiteY691" fmla="*/ 3690231 h 4162697"/>
              <a:gd name="connsiteX692" fmla="*/ 5015108 w 12192000"/>
              <a:gd name="connsiteY692" fmla="*/ 3615421 h 4162697"/>
              <a:gd name="connsiteX693" fmla="*/ 5012916 w 12192000"/>
              <a:gd name="connsiteY693" fmla="*/ 3690231 h 4162697"/>
              <a:gd name="connsiteX694" fmla="*/ 5007162 w 12192000"/>
              <a:gd name="connsiteY694" fmla="*/ 3692277 h 4162697"/>
              <a:gd name="connsiteX695" fmla="*/ 5006341 w 12192000"/>
              <a:gd name="connsiteY695" fmla="*/ 3692569 h 4162697"/>
              <a:gd name="connsiteX696" fmla="*/ 4999765 w 12192000"/>
              <a:gd name="connsiteY696" fmla="*/ 3736988 h 4162697"/>
              <a:gd name="connsiteX697" fmla="*/ 4984423 w 12192000"/>
              <a:gd name="connsiteY697" fmla="*/ 3747217 h 4162697"/>
              <a:gd name="connsiteX698" fmla="*/ 4982232 w 12192000"/>
              <a:gd name="connsiteY698" fmla="*/ 3748678 h 4162697"/>
              <a:gd name="connsiteX699" fmla="*/ 4982232 w 12192000"/>
              <a:gd name="connsiteY699" fmla="*/ 3732312 h 4162697"/>
              <a:gd name="connsiteX700" fmla="*/ 4982232 w 12192000"/>
              <a:gd name="connsiteY700" fmla="*/ 3729974 h 4162697"/>
              <a:gd name="connsiteX701" fmla="*/ 4976478 w 12192000"/>
              <a:gd name="connsiteY701" fmla="*/ 3729974 h 4162697"/>
              <a:gd name="connsiteX702" fmla="*/ 4975656 w 12192000"/>
              <a:gd name="connsiteY702" fmla="*/ 3729974 h 4162697"/>
              <a:gd name="connsiteX703" fmla="*/ 4975656 w 12192000"/>
              <a:gd name="connsiteY703" fmla="*/ 3719747 h 4162697"/>
              <a:gd name="connsiteX704" fmla="*/ 4975656 w 12192000"/>
              <a:gd name="connsiteY704" fmla="*/ 3718286 h 4162697"/>
              <a:gd name="connsiteX705" fmla="*/ 4923055 w 12192000"/>
              <a:gd name="connsiteY705" fmla="*/ 3722961 h 4162697"/>
              <a:gd name="connsiteX706" fmla="*/ 4917302 w 12192000"/>
              <a:gd name="connsiteY706" fmla="*/ 3722961 h 4162697"/>
              <a:gd name="connsiteX707" fmla="*/ 4916480 w 12192000"/>
              <a:gd name="connsiteY707" fmla="*/ 3722961 h 4162697"/>
              <a:gd name="connsiteX708" fmla="*/ 4916480 w 12192000"/>
              <a:gd name="connsiteY708" fmla="*/ 3710688 h 4162697"/>
              <a:gd name="connsiteX709" fmla="*/ 4916480 w 12192000"/>
              <a:gd name="connsiteY709" fmla="*/ 3708934 h 4162697"/>
              <a:gd name="connsiteX710" fmla="*/ 4908808 w 12192000"/>
              <a:gd name="connsiteY710" fmla="*/ 3708934 h 4162697"/>
              <a:gd name="connsiteX711" fmla="*/ 4907713 w 12192000"/>
              <a:gd name="connsiteY711" fmla="*/ 3708934 h 4162697"/>
              <a:gd name="connsiteX712" fmla="*/ 4907713 w 12192000"/>
              <a:gd name="connsiteY712" fmla="*/ 3723253 h 4162697"/>
              <a:gd name="connsiteX713" fmla="*/ 4903330 w 12192000"/>
              <a:gd name="connsiteY713" fmla="*/ 3725299 h 4162697"/>
              <a:gd name="connsiteX714" fmla="*/ 4903330 w 12192000"/>
              <a:gd name="connsiteY714" fmla="*/ 3708934 h 4162697"/>
              <a:gd name="connsiteX715" fmla="*/ 4903330 w 12192000"/>
              <a:gd name="connsiteY715" fmla="*/ 3706597 h 4162697"/>
              <a:gd name="connsiteX716" fmla="*/ 4893742 w 12192000"/>
              <a:gd name="connsiteY716" fmla="*/ 3706597 h 4162697"/>
              <a:gd name="connsiteX717" fmla="*/ 4892372 w 12192000"/>
              <a:gd name="connsiteY717" fmla="*/ 3706597 h 4162697"/>
              <a:gd name="connsiteX718" fmla="*/ 4892372 w 12192000"/>
              <a:gd name="connsiteY718" fmla="*/ 3698413 h 4162697"/>
              <a:gd name="connsiteX719" fmla="*/ 4892372 w 12192000"/>
              <a:gd name="connsiteY719" fmla="*/ 3697245 h 4162697"/>
              <a:gd name="connsiteX720" fmla="*/ 4875111 w 12192000"/>
              <a:gd name="connsiteY720" fmla="*/ 3697245 h 4162697"/>
              <a:gd name="connsiteX721" fmla="*/ 4872645 w 12192000"/>
              <a:gd name="connsiteY721" fmla="*/ 3697245 h 4162697"/>
              <a:gd name="connsiteX722" fmla="*/ 4872645 w 12192000"/>
              <a:gd name="connsiteY722" fmla="*/ 3673867 h 4162697"/>
              <a:gd name="connsiteX723" fmla="*/ 4866070 w 12192000"/>
              <a:gd name="connsiteY723" fmla="*/ 3666853 h 4162697"/>
              <a:gd name="connsiteX724" fmla="*/ 4850729 w 12192000"/>
              <a:gd name="connsiteY724" fmla="*/ 3666853 h 4162697"/>
              <a:gd name="connsiteX725" fmla="*/ 4848536 w 12192000"/>
              <a:gd name="connsiteY725" fmla="*/ 3666853 h 4162697"/>
              <a:gd name="connsiteX726" fmla="*/ 4848536 w 12192000"/>
              <a:gd name="connsiteY726" fmla="*/ 3654580 h 4162697"/>
              <a:gd name="connsiteX727" fmla="*/ 4848536 w 12192000"/>
              <a:gd name="connsiteY727" fmla="*/ 3652827 h 4162697"/>
              <a:gd name="connsiteX728" fmla="*/ 4840865 w 12192000"/>
              <a:gd name="connsiteY728" fmla="*/ 3652827 h 4162697"/>
              <a:gd name="connsiteX729" fmla="*/ 4839770 w 12192000"/>
              <a:gd name="connsiteY729" fmla="*/ 3652827 h 4162697"/>
              <a:gd name="connsiteX730" fmla="*/ 4839770 w 12192000"/>
              <a:gd name="connsiteY730" fmla="*/ 3610746 h 4162697"/>
              <a:gd name="connsiteX731" fmla="*/ 4824429 w 12192000"/>
              <a:gd name="connsiteY731" fmla="*/ 3606070 h 4162697"/>
              <a:gd name="connsiteX732" fmla="*/ 4816756 w 12192000"/>
              <a:gd name="connsiteY732" fmla="*/ 3606070 h 4162697"/>
              <a:gd name="connsiteX733" fmla="*/ 4815660 w 12192000"/>
              <a:gd name="connsiteY733" fmla="*/ 3606070 h 4162697"/>
              <a:gd name="connsiteX734" fmla="*/ 4815660 w 12192000"/>
              <a:gd name="connsiteY734" fmla="*/ 3554638 h 4162697"/>
              <a:gd name="connsiteX735" fmla="*/ 4798401 w 12192000"/>
              <a:gd name="connsiteY735" fmla="*/ 3554638 h 4162697"/>
              <a:gd name="connsiteX736" fmla="*/ 4795935 w 12192000"/>
              <a:gd name="connsiteY736" fmla="*/ 3554638 h 4162697"/>
              <a:gd name="connsiteX737" fmla="*/ 4795935 w 12192000"/>
              <a:gd name="connsiteY737" fmla="*/ 3536228 h 4162697"/>
              <a:gd name="connsiteX738" fmla="*/ 4795935 w 12192000"/>
              <a:gd name="connsiteY738" fmla="*/ 3533598 h 4162697"/>
              <a:gd name="connsiteX739" fmla="*/ 4758675 w 12192000"/>
              <a:gd name="connsiteY739" fmla="*/ 3533598 h 4162697"/>
              <a:gd name="connsiteX740" fmla="*/ 4758675 w 12192000"/>
              <a:gd name="connsiteY740" fmla="*/ 3556976 h 4162697"/>
              <a:gd name="connsiteX741" fmla="*/ 4730183 w 12192000"/>
              <a:gd name="connsiteY741" fmla="*/ 3556976 h 4162697"/>
              <a:gd name="connsiteX742" fmla="*/ 4730183 w 12192000"/>
              <a:gd name="connsiteY742" fmla="*/ 3608408 h 4162697"/>
              <a:gd name="connsiteX743" fmla="*/ 4718677 w 12192000"/>
              <a:gd name="connsiteY743" fmla="*/ 3608408 h 4162697"/>
              <a:gd name="connsiteX744" fmla="*/ 4717033 w 12192000"/>
              <a:gd name="connsiteY744" fmla="*/ 3608408 h 4162697"/>
              <a:gd name="connsiteX745" fmla="*/ 4717033 w 12192000"/>
              <a:gd name="connsiteY745" fmla="*/ 3722961 h 4162697"/>
              <a:gd name="connsiteX746" fmla="*/ 4711280 w 12192000"/>
              <a:gd name="connsiteY746" fmla="*/ 3722961 h 4162697"/>
              <a:gd name="connsiteX747" fmla="*/ 4710458 w 12192000"/>
              <a:gd name="connsiteY747" fmla="*/ 3722961 h 4162697"/>
              <a:gd name="connsiteX748" fmla="*/ 4701691 w 12192000"/>
              <a:gd name="connsiteY748" fmla="*/ 3692569 h 4162697"/>
              <a:gd name="connsiteX749" fmla="*/ 4695937 w 12192000"/>
              <a:gd name="connsiteY749" fmla="*/ 3704843 h 4162697"/>
              <a:gd name="connsiteX750" fmla="*/ 4697308 w 12192000"/>
              <a:gd name="connsiteY750" fmla="*/ 3706597 h 4162697"/>
              <a:gd name="connsiteX751" fmla="*/ 4697308 w 12192000"/>
              <a:gd name="connsiteY751" fmla="*/ 3720916 h 4162697"/>
              <a:gd name="connsiteX752" fmla="*/ 4697308 w 12192000"/>
              <a:gd name="connsiteY752" fmla="*/ 3722961 h 4162697"/>
              <a:gd name="connsiteX753" fmla="*/ 4689636 w 12192000"/>
              <a:gd name="connsiteY753" fmla="*/ 3722961 h 4162697"/>
              <a:gd name="connsiteX754" fmla="*/ 4688540 w 12192000"/>
              <a:gd name="connsiteY754" fmla="*/ 3722961 h 4162697"/>
              <a:gd name="connsiteX755" fmla="*/ 4688540 w 12192000"/>
              <a:gd name="connsiteY755" fmla="*/ 3758029 h 4162697"/>
              <a:gd name="connsiteX756" fmla="*/ 4680870 w 12192000"/>
              <a:gd name="connsiteY756" fmla="*/ 3758029 h 4162697"/>
              <a:gd name="connsiteX757" fmla="*/ 4679773 w 12192000"/>
              <a:gd name="connsiteY757" fmla="*/ 3758029 h 4162697"/>
              <a:gd name="connsiteX758" fmla="*/ 4679773 w 12192000"/>
              <a:gd name="connsiteY758" fmla="*/ 3783744 h 4162697"/>
              <a:gd name="connsiteX759" fmla="*/ 4666350 w 12192000"/>
              <a:gd name="connsiteY759" fmla="*/ 3783744 h 4162697"/>
              <a:gd name="connsiteX760" fmla="*/ 4664431 w 12192000"/>
              <a:gd name="connsiteY760" fmla="*/ 3783744 h 4162697"/>
              <a:gd name="connsiteX761" fmla="*/ 4664431 w 12192000"/>
              <a:gd name="connsiteY761" fmla="*/ 3775562 h 4162697"/>
              <a:gd name="connsiteX762" fmla="*/ 4664431 w 12192000"/>
              <a:gd name="connsiteY762" fmla="*/ 3774393 h 4162697"/>
              <a:gd name="connsiteX763" fmla="*/ 4649089 w 12192000"/>
              <a:gd name="connsiteY763" fmla="*/ 3774393 h 4162697"/>
              <a:gd name="connsiteX764" fmla="*/ 4646898 w 12192000"/>
              <a:gd name="connsiteY764" fmla="*/ 3774393 h 4162697"/>
              <a:gd name="connsiteX765" fmla="*/ 4646898 w 12192000"/>
              <a:gd name="connsiteY765" fmla="*/ 3748678 h 4162697"/>
              <a:gd name="connsiteX766" fmla="*/ 4605255 w 12192000"/>
              <a:gd name="connsiteY766" fmla="*/ 3748678 h 4162697"/>
              <a:gd name="connsiteX767" fmla="*/ 4605255 w 12192000"/>
              <a:gd name="connsiteY767" fmla="*/ 3754814 h 4162697"/>
              <a:gd name="connsiteX768" fmla="*/ 4604433 w 12192000"/>
              <a:gd name="connsiteY768" fmla="*/ 3755873 h 4162697"/>
              <a:gd name="connsiteX769" fmla="*/ 4598680 w 12192000"/>
              <a:gd name="connsiteY769" fmla="*/ 3758029 h 4162697"/>
              <a:gd name="connsiteX770" fmla="*/ 4598680 w 12192000"/>
              <a:gd name="connsiteY770" fmla="*/ 3749847 h 4162697"/>
              <a:gd name="connsiteX771" fmla="*/ 4598680 w 12192000"/>
              <a:gd name="connsiteY771" fmla="*/ 3748678 h 4162697"/>
              <a:gd name="connsiteX772" fmla="*/ 4591008 w 12192000"/>
              <a:gd name="connsiteY772" fmla="*/ 3748678 h 4162697"/>
              <a:gd name="connsiteX773" fmla="*/ 4589913 w 12192000"/>
              <a:gd name="connsiteY773" fmla="*/ 3748678 h 4162697"/>
              <a:gd name="connsiteX774" fmla="*/ 4589913 w 12192000"/>
              <a:gd name="connsiteY774" fmla="*/ 3765042 h 4162697"/>
              <a:gd name="connsiteX775" fmla="*/ 4589913 w 12192000"/>
              <a:gd name="connsiteY775" fmla="*/ 3767380 h 4162697"/>
              <a:gd name="connsiteX776" fmla="*/ 4584160 w 12192000"/>
              <a:gd name="connsiteY776" fmla="*/ 3767380 h 4162697"/>
              <a:gd name="connsiteX777" fmla="*/ 4583338 w 12192000"/>
              <a:gd name="connsiteY777" fmla="*/ 3767380 h 4162697"/>
              <a:gd name="connsiteX778" fmla="*/ 4583338 w 12192000"/>
              <a:gd name="connsiteY778" fmla="*/ 3759198 h 4162697"/>
              <a:gd name="connsiteX779" fmla="*/ 4583338 w 12192000"/>
              <a:gd name="connsiteY779" fmla="*/ 3758029 h 4162697"/>
              <a:gd name="connsiteX780" fmla="*/ 4575666 w 12192000"/>
              <a:gd name="connsiteY780" fmla="*/ 3758029 h 4162697"/>
              <a:gd name="connsiteX781" fmla="*/ 4574570 w 12192000"/>
              <a:gd name="connsiteY781" fmla="*/ 3758029 h 4162697"/>
              <a:gd name="connsiteX782" fmla="*/ 4574570 w 12192000"/>
              <a:gd name="connsiteY782" fmla="*/ 3732312 h 4162697"/>
              <a:gd name="connsiteX783" fmla="*/ 4541695 w 12192000"/>
              <a:gd name="connsiteY783" fmla="*/ 3732312 h 4162697"/>
              <a:gd name="connsiteX784" fmla="*/ 4541695 w 12192000"/>
              <a:gd name="connsiteY784" fmla="*/ 3738449 h 4162697"/>
              <a:gd name="connsiteX785" fmla="*/ 4541695 w 12192000"/>
              <a:gd name="connsiteY785" fmla="*/ 3739326 h 4162697"/>
              <a:gd name="connsiteX786" fmla="*/ 4535941 w 12192000"/>
              <a:gd name="connsiteY786" fmla="*/ 3739326 h 4162697"/>
              <a:gd name="connsiteX787" fmla="*/ 4535120 w 12192000"/>
              <a:gd name="connsiteY787" fmla="*/ 3739326 h 4162697"/>
              <a:gd name="connsiteX788" fmla="*/ 4535120 w 12192000"/>
              <a:gd name="connsiteY788" fmla="*/ 3727052 h 4162697"/>
              <a:gd name="connsiteX789" fmla="*/ 4535120 w 12192000"/>
              <a:gd name="connsiteY789" fmla="*/ 3725299 h 4162697"/>
              <a:gd name="connsiteX790" fmla="*/ 4519779 w 12192000"/>
              <a:gd name="connsiteY790" fmla="*/ 3725299 h 4162697"/>
              <a:gd name="connsiteX791" fmla="*/ 4517586 w 12192000"/>
              <a:gd name="connsiteY791" fmla="*/ 3725299 h 4162697"/>
              <a:gd name="connsiteX792" fmla="*/ 4517586 w 12192000"/>
              <a:gd name="connsiteY792" fmla="*/ 3697245 h 4162697"/>
              <a:gd name="connsiteX793" fmla="*/ 4504161 w 12192000"/>
              <a:gd name="connsiteY793" fmla="*/ 3697245 h 4162697"/>
              <a:gd name="connsiteX794" fmla="*/ 4502243 w 12192000"/>
              <a:gd name="connsiteY794" fmla="*/ 3697245 h 4162697"/>
              <a:gd name="connsiteX795" fmla="*/ 4502243 w 12192000"/>
              <a:gd name="connsiteY795" fmla="*/ 3705428 h 4162697"/>
              <a:gd name="connsiteX796" fmla="*/ 4502243 w 12192000"/>
              <a:gd name="connsiteY796" fmla="*/ 3706597 h 4162697"/>
              <a:gd name="connsiteX797" fmla="*/ 4494573 w 12192000"/>
              <a:gd name="connsiteY797" fmla="*/ 3706597 h 4162697"/>
              <a:gd name="connsiteX798" fmla="*/ 4493477 w 12192000"/>
              <a:gd name="connsiteY798" fmla="*/ 3706597 h 4162697"/>
              <a:gd name="connsiteX799" fmla="*/ 4493477 w 12192000"/>
              <a:gd name="connsiteY799" fmla="*/ 3680880 h 4162697"/>
              <a:gd name="connsiteX800" fmla="*/ 4480052 w 12192000"/>
              <a:gd name="connsiteY800" fmla="*/ 3680880 h 4162697"/>
              <a:gd name="connsiteX801" fmla="*/ 4478134 w 12192000"/>
              <a:gd name="connsiteY801" fmla="*/ 3680880 h 4162697"/>
              <a:gd name="connsiteX802" fmla="*/ 4478134 w 12192000"/>
              <a:gd name="connsiteY802" fmla="*/ 3695199 h 4162697"/>
              <a:gd name="connsiteX803" fmla="*/ 4478134 w 12192000"/>
              <a:gd name="connsiteY803" fmla="*/ 3697245 h 4162697"/>
              <a:gd name="connsiteX804" fmla="*/ 4454025 w 12192000"/>
              <a:gd name="connsiteY804" fmla="*/ 3697245 h 4162697"/>
              <a:gd name="connsiteX805" fmla="*/ 4454025 w 12192000"/>
              <a:gd name="connsiteY805" fmla="*/ 3689062 h 4162697"/>
              <a:gd name="connsiteX806" fmla="*/ 4454025 w 12192000"/>
              <a:gd name="connsiteY806" fmla="*/ 3687893 h 4162697"/>
              <a:gd name="connsiteX807" fmla="*/ 4438683 w 12192000"/>
              <a:gd name="connsiteY807" fmla="*/ 3687893 h 4162697"/>
              <a:gd name="connsiteX808" fmla="*/ 4436491 w 12192000"/>
              <a:gd name="connsiteY808" fmla="*/ 3687893 h 4162697"/>
              <a:gd name="connsiteX809" fmla="*/ 4436491 w 12192000"/>
              <a:gd name="connsiteY809" fmla="*/ 3696076 h 4162697"/>
              <a:gd name="connsiteX810" fmla="*/ 4436491 w 12192000"/>
              <a:gd name="connsiteY810" fmla="*/ 3697245 h 4162697"/>
              <a:gd name="connsiteX811" fmla="*/ 4430738 w 12192000"/>
              <a:gd name="connsiteY811" fmla="*/ 3697245 h 4162697"/>
              <a:gd name="connsiteX812" fmla="*/ 4429916 w 12192000"/>
              <a:gd name="connsiteY812" fmla="*/ 3697245 h 4162697"/>
              <a:gd name="connsiteX813" fmla="*/ 4429916 w 12192000"/>
              <a:gd name="connsiteY813" fmla="*/ 3711565 h 4162697"/>
              <a:gd name="connsiteX814" fmla="*/ 4429916 w 12192000"/>
              <a:gd name="connsiteY814" fmla="*/ 3713610 h 4162697"/>
              <a:gd name="connsiteX815" fmla="*/ 4422245 w 12192000"/>
              <a:gd name="connsiteY815" fmla="*/ 3713610 h 4162697"/>
              <a:gd name="connsiteX816" fmla="*/ 4421149 w 12192000"/>
              <a:gd name="connsiteY816" fmla="*/ 3713610 h 4162697"/>
              <a:gd name="connsiteX817" fmla="*/ 4421149 w 12192000"/>
              <a:gd name="connsiteY817" fmla="*/ 3723838 h 4162697"/>
              <a:gd name="connsiteX818" fmla="*/ 4421149 w 12192000"/>
              <a:gd name="connsiteY818" fmla="*/ 3725299 h 4162697"/>
              <a:gd name="connsiteX819" fmla="*/ 4372931 w 12192000"/>
              <a:gd name="connsiteY819" fmla="*/ 3725299 h 4162697"/>
              <a:gd name="connsiteX820" fmla="*/ 4372931 w 12192000"/>
              <a:gd name="connsiteY820" fmla="*/ 3758029 h 4162697"/>
              <a:gd name="connsiteX821" fmla="*/ 4357589 w 12192000"/>
              <a:gd name="connsiteY821" fmla="*/ 3758029 h 4162697"/>
              <a:gd name="connsiteX822" fmla="*/ 4355398 w 12192000"/>
              <a:gd name="connsiteY822" fmla="*/ 3758029 h 4162697"/>
              <a:gd name="connsiteX823" fmla="*/ 4355398 w 12192000"/>
              <a:gd name="connsiteY823" fmla="*/ 3749847 h 4162697"/>
              <a:gd name="connsiteX824" fmla="*/ 4355398 w 12192000"/>
              <a:gd name="connsiteY824" fmla="*/ 3748678 h 4162697"/>
              <a:gd name="connsiteX825" fmla="*/ 4307180 w 12192000"/>
              <a:gd name="connsiteY825" fmla="*/ 3748678 h 4162697"/>
              <a:gd name="connsiteX826" fmla="*/ 4307180 w 12192000"/>
              <a:gd name="connsiteY826" fmla="*/ 3738449 h 4162697"/>
              <a:gd name="connsiteX827" fmla="*/ 4307180 w 12192000"/>
              <a:gd name="connsiteY827" fmla="*/ 3736988 h 4162697"/>
              <a:gd name="connsiteX828" fmla="*/ 4299508 w 12192000"/>
              <a:gd name="connsiteY828" fmla="*/ 3732897 h 4162697"/>
              <a:gd name="connsiteX829" fmla="*/ 4298413 w 12192000"/>
              <a:gd name="connsiteY829" fmla="*/ 3732312 h 4162697"/>
              <a:gd name="connsiteX830" fmla="*/ 4298413 w 12192000"/>
              <a:gd name="connsiteY830" fmla="*/ 3697245 h 4162697"/>
              <a:gd name="connsiteX831" fmla="*/ 4284989 w 12192000"/>
              <a:gd name="connsiteY831" fmla="*/ 3697245 h 4162697"/>
              <a:gd name="connsiteX832" fmla="*/ 4283071 w 12192000"/>
              <a:gd name="connsiteY832" fmla="*/ 3697245 h 4162697"/>
              <a:gd name="connsiteX833" fmla="*/ 4277317 w 12192000"/>
              <a:gd name="connsiteY833" fmla="*/ 3715656 h 4162697"/>
              <a:gd name="connsiteX834" fmla="*/ 4276496 w 12192000"/>
              <a:gd name="connsiteY834" fmla="*/ 3718286 h 4162697"/>
              <a:gd name="connsiteX835" fmla="*/ 4274577 w 12192000"/>
              <a:gd name="connsiteY835" fmla="*/ 3712149 h 4162697"/>
              <a:gd name="connsiteX836" fmla="*/ 4274303 w 12192000"/>
              <a:gd name="connsiteY836" fmla="*/ 3711272 h 4162697"/>
              <a:gd name="connsiteX837" fmla="*/ 4262797 w 12192000"/>
              <a:gd name="connsiteY837" fmla="*/ 3709227 h 4162697"/>
              <a:gd name="connsiteX838" fmla="*/ 4261153 w 12192000"/>
              <a:gd name="connsiteY838" fmla="*/ 3708934 h 4162697"/>
              <a:gd name="connsiteX839" fmla="*/ 4263345 w 12192000"/>
              <a:gd name="connsiteY839" fmla="*/ 3613084 h 4162697"/>
              <a:gd name="connsiteX840" fmla="*/ 4251839 w 12192000"/>
              <a:gd name="connsiteY840" fmla="*/ 3615129 h 4162697"/>
              <a:gd name="connsiteX841" fmla="*/ 4250195 w 12192000"/>
              <a:gd name="connsiteY841" fmla="*/ 3615421 h 4162697"/>
              <a:gd name="connsiteX842" fmla="*/ 4250195 w 12192000"/>
              <a:gd name="connsiteY842" fmla="*/ 3463464 h 4162697"/>
              <a:gd name="connsiteX843" fmla="*/ 4232934 w 12192000"/>
              <a:gd name="connsiteY843" fmla="*/ 3463464 h 4162697"/>
              <a:gd name="connsiteX844" fmla="*/ 4230469 w 12192000"/>
              <a:gd name="connsiteY844" fmla="*/ 3463464 h 4162697"/>
              <a:gd name="connsiteX845" fmla="*/ 4230469 w 12192000"/>
              <a:gd name="connsiteY845" fmla="*/ 3339560 h 4162697"/>
              <a:gd name="connsiteX846" fmla="*/ 4226635 w 12192000"/>
              <a:gd name="connsiteY846" fmla="*/ 3333423 h 4162697"/>
              <a:gd name="connsiteX847" fmla="*/ 4226086 w 12192000"/>
              <a:gd name="connsiteY847" fmla="*/ 3332546 h 4162697"/>
              <a:gd name="connsiteX848" fmla="*/ 4226086 w 12192000"/>
              <a:gd name="connsiteY848" fmla="*/ 3306830 h 4162697"/>
              <a:gd name="connsiteX849" fmla="*/ 4210743 w 12192000"/>
              <a:gd name="connsiteY849" fmla="*/ 3306830 h 4162697"/>
              <a:gd name="connsiteX850" fmla="*/ 4208552 w 12192000"/>
              <a:gd name="connsiteY850" fmla="*/ 3306830 h 4162697"/>
              <a:gd name="connsiteX851" fmla="*/ 4166909 w 12192000"/>
              <a:gd name="connsiteY851" fmla="*/ 3220331 h 4162697"/>
              <a:gd name="connsiteX852" fmla="*/ 4164718 w 12192000"/>
              <a:gd name="connsiteY852" fmla="*/ 2953820 h 4162697"/>
              <a:gd name="connsiteX853" fmla="*/ 4160333 w 12192000"/>
              <a:gd name="connsiteY853" fmla="*/ 3220331 h 4162697"/>
              <a:gd name="connsiteX854" fmla="*/ 4120883 w 12192000"/>
              <a:gd name="connsiteY854" fmla="*/ 3309167 h 4162697"/>
              <a:gd name="connsiteX855" fmla="*/ 4105541 w 12192000"/>
              <a:gd name="connsiteY855" fmla="*/ 3309167 h 4162697"/>
              <a:gd name="connsiteX856" fmla="*/ 4103349 w 12192000"/>
              <a:gd name="connsiteY856" fmla="*/ 3309167 h 4162697"/>
              <a:gd name="connsiteX857" fmla="*/ 4098965 w 12192000"/>
              <a:gd name="connsiteY857" fmla="*/ 3339560 h 4162697"/>
              <a:gd name="connsiteX858" fmla="*/ 4098965 w 12192000"/>
              <a:gd name="connsiteY858" fmla="*/ 3463464 h 4162697"/>
              <a:gd name="connsiteX859" fmla="*/ 4085541 w 12192000"/>
              <a:gd name="connsiteY859" fmla="*/ 3463464 h 4162697"/>
              <a:gd name="connsiteX860" fmla="*/ 4083623 w 12192000"/>
              <a:gd name="connsiteY860" fmla="*/ 3463464 h 4162697"/>
              <a:gd name="connsiteX861" fmla="*/ 4083623 w 12192000"/>
              <a:gd name="connsiteY861" fmla="*/ 3610746 h 4162697"/>
              <a:gd name="connsiteX862" fmla="*/ 4068281 w 12192000"/>
              <a:gd name="connsiteY862" fmla="*/ 3610746 h 4162697"/>
              <a:gd name="connsiteX863" fmla="*/ 4066089 w 12192000"/>
              <a:gd name="connsiteY863" fmla="*/ 3610746 h 4162697"/>
              <a:gd name="connsiteX864" fmla="*/ 4066089 w 12192000"/>
              <a:gd name="connsiteY864" fmla="*/ 3744001 h 4162697"/>
              <a:gd name="connsiteX865" fmla="*/ 4037597 w 12192000"/>
              <a:gd name="connsiteY865" fmla="*/ 3741663 h 4162697"/>
              <a:gd name="connsiteX866" fmla="*/ 4033762 w 12192000"/>
              <a:gd name="connsiteY866" fmla="*/ 3731436 h 4162697"/>
              <a:gd name="connsiteX867" fmla="*/ 4033213 w 12192000"/>
              <a:gd name="connsiteY867" fmla="*/ 3729974 h 4162697"/>
              <a:gd name="connsiteX868" fmla="*/ 4019790 w 12192000"/>
              <a:gd name="connsiteY868" fmla="*/ 3727929 h 4162697"/>
              <a:gd name="connsiteX869" fmla="*/ 4017871 w 12192000"/>
              <a:gd name="connsiteY869" fmla="*/ 3727637 h 4162697"/>
              <a:gd name="connsiteX870" fmla="*/ 4014036 w 12192000"/>
              <a:gd name="connsiteY870" fmla="*/ 3735819 h 4162697"/>
              <a:gd name="connsiteX871" fmla="*/ 4013488 w 12192000"/>
              <a:gd name="connsiteY871" fmla="*/ 3736988 h 4162697"/>
              <a:gd name="connsiteX872" fmla="*/ 3991571 w 12192000"/>
              <a:gd name="connsiteY872" fmla="*/ 3736988 h 4162697"/>
              <a:gd name="connsiteX873" fmla="*/ 3991571 w 12192000"/>
              <a:gd name="connsiteY873" fmla="*/ 3912324 h 4162697"/>
              <a:gd name="connsiteX874" fmla="*/ 3997394 w 12192000"/>
              <a:gd name="connsiteY874" fmla="*/ 3912324 h 4162697"/>
              <a:gd name="connsiteX875" fmla="*/ 3997394 w 12192000"/>
              <a:gd name="connsiteY875" fmla="*/ 3943696 h 4162697"/>
              <a:gd name="connsiteX876" fmla="*/ 3963016 w 12192000"/>
              <a:gd name="connsiteY876" fmla="*/ 3943696 h 4162697"/>
              <a:gd name="connsiteX877" fmla="*/ 3953402 w 12192000"/>
              <a:gd name="connsiteY877" fmla="*/ 3905359 h 4162697"/>
              <a:gd name="connsiteX878" fmla="*/ 3925078 w 12192000"/>
              <a:gd name="connsiteY878" fmla="*/ 3875820 h 4162697"/>
              <a:gd name="connsiteX879" fmla="*/ 3929899 w 12192000"/>
              <a:gd name="connsiteY879" fmla="*/ 3873306 h 4162697"/>
              <a:gd name="connsiteX880" fmla="*/ 3929899 w 12192000"/>
              <a:gd name="connsiteY880" fmla="*/ 3865764 h 4162697"/>
              <a:gd name="connsiteX881" fmla="*/ 3925078 w 12192000"/>
              <a:gd name="connsiteY881" fmla="*/ 3863250 h 4162697"/>
              <a:gd name="connsiteX882" fmla="*/ 3920257 w 12192000"/>
              <a:gd name="connsiteY882" fmla="*/ 3853194 h 4162697"/>
              <a:gd name="connsiteX883" fmla="*/ 3922668 w 12192000"/>
              <a:gd name="connsiteY883" fmla="*/ 3830569 h 4162697"/>
              <a:gd name="connsiteX884" fmla="*/ 3922668 w 12192000"/>
              <a:gd name="connsiteY884" fmla="*/ 3825541 h 4162697"/>
              <a:gd name="connsiteX885" fmla="*/ 3917847 w 12192000"/>
              <a:gd name="connsiteY885" fmla="*/ 3823027 h 4162697"/>
              <a:gd name="connsiteX886" fmla="*/ 3905793 w 12192000"/>
              <a:gd name="connsiteY886" fmla="*/ 3802916 h 4162697"/>
              <a:gd name="connsiteX887" fmla="*/ 3905793 w 12192000"/>
              <a:gd name="connsiteY887" fmla="*/ 3795374 h 4162697"/>
              <a:gd name="connsiteX888" fmla="*/ 3903383 w 12192000"/>
              <a:gd name="connsiteY888" fmla="*/ 3767720 h 4162697"/>
              <a:gd name="connsiteX889" fmla="*/ 3901274 w 12192000"/>
              <a:gd name="connsiteY889" fmla="*/ 3761122 h 4162697"/>
              <a:gd name="connsiteX890" fmla="*/ 3900972 w 12192000"/>
              <a:gd name="connsiteY890" fmla="*/ 3760178 h 4162697"/>
              <a:gd name="connsiteX891" fmla="*/ 3898863 w 12192000"/>
              <a:gd name="connsiteY891" fmla="*/ 3766777 h 4162697"/>
              <a:gd name="connsiteX892" fmla="*/ 3898562 w 12192000"/>
              <a:gd name="connsiteY892" fmla="*/ 3767720 h 4162697"/>
              <a:gd name="connsiteX893" fmla="*/ 3898562 w 12192000"/>
              <a:gd name="connsiteY893" fmla="*/ 3795374 h 4162697"/>
              <a:gd name="connsiteX894" fmla="*/ 3896151 w 12192000"/>
              <a:gd name="connsiteY894" fmla="*/ 3805429 h 4162697"/>
              <a:gd name="connsiteX895" fmla="*/ 3884098 w 12192000"/>
              <a:gd name="connsiteY895" fmla="*/ 3823027 h 4162697"/>
              <a:gd name="connsiteX896" fmla="*/ 3879277 w 12192000"/>
              <a:gd name="connsiteY896" fmla="*/ 3825541 h 4162697"/>
              <a:gd name="connsiteX897" fmla="*/ 3879277 w 12192000"/>
              <a:gd name="connsiteY897" fmla="*/ 3830569 h 4162697"/>
              <a:gd name="connsiteX898" fmla="*/ 3884098 w 12192000"/>
              <a:gd name="connsiteY898" fmla="*/ 3830569 h 4162697"/>
              <a:gd name="connsiteX899" fmla="*/ 3884098 w 12192000"/>
              <a:gd name="connsiteY899" fmla="*/ 3853194 h 4162697"/>
              <a:gd name="connsiteX900" fmla="*/ 3879277 w 12192000"/>
              <a:gd name="connsiteY900" fmla="*/ 3853194 h 4162697"/>
              <a:gd name="connsiteX901" fmla="*/ 3879277 w 12192000"/>
              <a:gd name="connsiteY901" fmla="*/ 3863250 h 4162697"/>
              <a:gd name="connsiteX902" fmla="*/ 3872046 w 12192000"/>
              <a:gd name="connsiteY902" fmla="*/ 3865764 h 4162697"/>
              <a:gd name="connsiteX903" fmla="*/ 3872046 w 12192000"/>
              <a:gd name="connsiteY903" fmla="*/ 3873306 h 4162697"/>
              <a:gd name="connsiteX904" fmla="*/ 3876867 w 12192000"/>
              <a:gd name="connsiteY904" fmla="*/ 3875820 h 4162697"/>
              <a:gd name="connsiteX905" fmla="*/ 3838299 w 12192000"/>
              <a:gd name="connsiteY905" fmla="*/ 3946210 h 4162697"/>
              <a:gd name="connsiteX906" fmla="*/ 3831067 w 12192000"/>
              <a:gd name="connsiteY906" fmla="*/ 3951238 h 4162697"/>
              <a:gd name="connsiteX907" fmla="*/ 3831067 w 12192000"/>
              <a:gd name="connsiteY907" fmla="*/ 3958780 h 4162697"/>
              <a:gd name="connsiteX908" fmla="*/ 3835888 w 12192000"/>
              <a:gd name="connsiteY908" fmla="*/ 3958780 h 4162697"/>
              <a:gd name="connsiteX909" fmla="*/ 3835888 w 12192000"/>
              <a:gd name="connsiteY909" fmla="*/ 3968836 h 4162697"/>
              <a:gd name="connsiteX910" fmla="*/ 3831067 w 12192000"/>
              <a:gd name="connsiteY910" fmla="*/ 3973864 h 4162697"/>
              <a:gd name="connsiteX911" fmla="*/ 3823836 w 12192000"/>
              <a:gd name="connsiteY911" fmla="*/ 3978891 h 4162697"/>
              <a:gd name="connsiteX912" fmla="*/ 3823836 w 12192000"/>
              <a:gd name="connsiteY912" fmla="*/ 3986433 h 4162697"/>
              <a:gd name="connsiteX913" fmla="*/ 3831067 w 12192000"/>
              <a:gd name="connsiteY913" fmla="*/ 3988948 h 4162697"/>
              <a:gd name="connsiteX914" fmla="*/ 3831067 w 12192000"/>
              <a:gd name="connsiteY914" fmla="*/ 4044254 h 4162697"/>
              <a:gd name="connsiteX915" fmla="*/ 3823836 w 12192000"/>
              <a:gd name="connsiteY915" fmla="*/ 4049282 h 4162697"/>
              <a:gd name="connsiteX916" fmla="*/ 3823836 w 12192000"/>
              <a:gd name="connsiteY916" fmla="*/ 4056823 h 4162697"/>
              <a:gd name="connsiteX917" fmla="*/ 3831067 w 12192000"/>
              <a:gd name="connsiteY917" fmla="*/ 4059338 h 4162697"/>
              <a:gd name="connsiteX918" fmla="*/ 3831067 w 12192000"/>
              <a:gd name="connsiteY918" fmla="*/ 4069394 h 4162697"/>
              <a:gd name="connsiteX919" fmla="*/ 3811783 w 12192000"/>
              <a:gd name="connsiteY919" fmla="*/ 4076936 h 4162697"/>
              <a:gd name="connsiteX920" fmla="*/ 3792499 w 12192000"/>
              <a:gd name="connsiteY920" fmla="*/ 4076936 h 4162697"/>
              <a:gd name="connsiteX921" fmla="*/ 3792499 w 12192000"/>
              <a:gd name="connsiteY921" fmla="*/ 3936154 h 4162697"/>
              <a:gd name="connsiteX922" fmla="*/ 3741878 w 12192000"/>
              <a:gd name="connsiteY922" fmla="*/ 3936154 h 4162697"/>
              <a:gd name="connsiteX923" fmla="*/ 3741878 w 12192000"/>
              <a:gd name="connsiteY923" fmla="*/ 3895932 h 4162697"/>
              <a:gd name="connsiteX924" fmla="*/ 3717772 w 12192000"/>
              <a:gd name="connsiteY924" fmla="*/ 3895932 h 4162697"/>
              <a:gd name="connsiteX925" fmla="*/ 3708130 w 12192000"/>
              <a:gd name="connsiteY925" fmla="*/ 3903473 h 4162697"/>
              <a:gd name="connsiteX926" fmla="*/ 3708130 w 12192000"/>
              <a:gd name="connsiteY926" fmla="*/ 3916043 h 4162697"/>
              <a:gd name="connsiteX927" fmla="*/ 3696078 w 12192000"/>
              <a:gd name="connsiteY927" fmla="*/ 3916043 h 4162697"/>
              <a:gd name="connsiteX928" fmla="*/ 3681615 w 12192000"/>
              <a:gd name="connsiteY928" fmla="*/ 3923585 h 4162697"/>
              <a:gd name="connsiteX929" fmla="*/ 3681615 w 12192000"/>
              <a:gd name="connsiteY929" fmla="*/ 3936154 h 4162697"/>
              <a:gd name="connsiteX930" fmla="*/ 3667151 w 12192000"/>
              <a:gd name="connsiteY930" fmla="*/ 3936154 h 4162697"/>
              <a:gd name="connsiteX931" fmla="*/ 3667151 w 12192000"/>
              <a:gd name="connsiteY931" fmla="*/ 4071907 h 4162697"/>
              <a:gd name="connsiteX932" fmla="*/ 3650278 w 12192000"/>
              <a:gd name="connsiteY932" fmla="*/ 4071907 h 4162697"/>
              <a:gd name="connsiteX933" fmla="*/ 3650278 w 12192000"/>
              <a:gd name="connsiteY933" fmla="*/ 3735038 h 4162697"/>
              <a:gd name="connsiteX934" fmla="*/ 3643046 w 12192000"/>
              <a:gd name="connsiteY934" fmla="*/ 3727497 h 4162697"/>
              <a:gd name="connsiteX935" fmla="*/ 3602068 w 12192000"/>
              <a:gd name="connsiteY935" fmla="*/ 3714927 h 4162697"/>
              <a:gd name="connsiteX936" fmla="*/ 3486362 w 12192000"/>
              <a:gd name="connsiteY936" fmla="*/ 3735038 h 4162697"/>
              <a:gd name="connsiteX937" fmla="*/ 3459847 w 12192000"/>
              <a:gd name="connsiteY937" fmla="*/ 3747609 h 4162697"/>
              <a:gd name="connsiteX938" fmla="*/ 3459847 w 12192000"/>
              <a:gd name="connsiteY938" fmla="*/ 3928612 h 4162697"/>
              <a:gd name="connsiteX939" fmla="*/ 3365837 w 12192000"/>
              <a:gd name="connsiteY939" fmla="*/ 3928612 h 4162697"/>
              <a:gd name="connsiteX940" fmla="*/ 3315215 w 12192000"/>
              <a:gd name="connsiteY940" fmla="*/ 3943696 h 4162697"/>
              <a:gd name="connsiteX941" fmla="*/ 3315215 w 12192000"/>
              <a:gd name="connsiteY941" fmla="*/ 4056823 h 4162697"/>
              <a:gd name="connsiteX942" fmla="*/ 3298341 w 12192000"/>
              <a:gd name="connsiteY942" fmla="*/ 4056823 h 4162697"/>
              <a:gd name="connsiteX943" fmla="*/ 3298341 w 12192000"/>
              <a:gd name="connsiteY943" fmla="*/ 4049282 h 4162697"/>
              <a:gd name="connsiteX944" fmla="*/ 3279057 w 12192000"/>
              <a:gd name="connsiteY944" fmla="*/ 4049282 h 4162697"/>
              <a:gd name="connsiteX945" fmla="*/ 3279057 w 12192000"/>
              <a:gd name="connsiteY945" fmla="*/ 4041740 h 4162697"/>
              <a:gd name="connsiteX946" fmla="*/ 3213973 w 12192000"/>
              <a:gd name="connsiteY946" fmla="*/ 4041740 h 4162697"/>
              <a:gd name="connsiteX947" fmla="*/ 3213973 w 12192000"/>
              <a:gd name="connsiteY947" fmla="*/ 4029170 h 4162697"/>
              <a:gd name="connsiteX948" fmla="*/ 3112731 w 12192000"/>
              <a:gd name="connsiteY948" fmla="*/ 4029170 h 4162697"/>
              <a:gd name="connsiteX949" fmla="*/ 3112731 w 12192000"/>
              <a:gd name="connsiteY949" fmla="*/ 4049282 h 4162697"/>
              <a:gd name="connsiteX950" fmla="*/ 3064521 w 12192000"/>
              <a:gd name="connsiteY950" fmla="*/ 4049282 h 4162697"/>
              <a:gd name="connsiteX951" fmla="*/ 3064521 w 12192000"/>
              <a:gd name="connsiteY951" fmla="*/ 4084477 h 4162697"/>
              <a:gd name="connsiteX952" fmla="*/ 3021071 w 12192000"/>
              <a:gd name="connsiteY952" fmla="*/ 4088054 h 4162697"/>
              <a:gd name="connsiteX953" fmla="*/ 2977976 w 12192000"/>
              <a:gd name="connsiteY953" fmla="*/ 4162697 h 4162697"/>
              <a:gd name="connsiteX954" fmla="*/ 0 w 12192000"/>
              <a:gd name="connsiteY954" fmla="*/ 4162697 h 416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</a:cxnLst>
            <a:rect l="l" t="t" r="r" b="b"/>
            <a:pathLst>
              <a:path w="12192000" h="4162697">
                <a:moveTo>
                  <a:pt x="0" y="0"/>
                </a:moveTo>
                <a:lnTo>
                  <a:pt x="12192000" y="0"/>
                </a:lnTo>
                <a:lnTo>
                  <a:pt x="12192000" y="4162697"/>
                </a:lnTo>
                <a:lnTo>
                  <a:pt x="9377368" y="4162697"/>
                </a:lnTo>
                <a:lnTo>
                  <a:pt x="9303751" y="4035188"/>
                </a:lnTo>
                <a:cubicBezTo>
                  <a:pt x="9303751" y="4042400"/>
                  <a:pt x="9303751" y="4049612"/>
                  <a:pt x="9303751" y="4056824"/>
                </a:cubicBezTo>
                <a:cubicBezTo>
                  <a:pt x="9298930" y="4056824"/>
                  <a:pt x="9291699" y="4056824"/>
                  <a:pt x="9286877" y="4056824"/>
                </a:cubicBezTo>
                <a:cubicBezTo>
                  <a:pt x="9286877" y="4054311"/>
                  <a:pt x="9286877" y="4051797"/>
                  <a:pt x="9286877" y="4049282"/>
                </a:cubicBezTo>
                <a:cubicBezTo>
                  <a:pt x="9279646" y="4049282"/>
                  <a:pt x="9272414" y="4049282"/>
                  <a:pt x="9267593" y="4049282"/>
                </a:cubicBezTo>
                <a:cubicBezTo>
                  <a:pt x="9267593" y="4046769"/>
                  <a:pt x="9267593" y="4044255"/>
                  <a:pt x="9267593" y="4041741"/>
                </a:cubicBezTo>
                <a:cubicBezTo>
                  <a:pt x="9245899" y="4041741"/>
                  <a:pt x="9224204" y="4041741"/>
                  <a:pt x="9202509" y="4041741"/>
                </a:cubicBezTo>
                <a:cubicBezTo>
                  <a:pt x="9202509" y="4036713"/>
                  <a:pt x="9202509" y="4034199"/>
                  <a:pt x="9202509" y="4029171"/>
                </a:cubicBezTo>
                <a:cubicBezTo>
                  <a:pt x="9168763" y="4029171"/>
                  <a:pt x="9135015" y="4029171"/>
                  <a:pt x="9101267" y="4029171"/>
                </a:cubicBezTo>
                <a:cubicBezTo>
                  <a:pt x="9101267" y="4036713"/>
                  <a:pt x="9101267" y="4041741"/>
                  <a:pt x="9101267" y="4049282"/>
                </a:cubicBezTo>
                <a:cubicBezTo>
                  <a:pt x="9086804" y="4049282"/>
                  <a:pt x="9069930" y="4049282"/>
                  <a:pt x="9053057" y="4049282"/>
                </a:cubicBezTo>
                <a:cubicBezTo>
                  <a:pt x="9053057" y="4061853"/>
                  <a:pt x="9053057" y="4071908"/>
                  <a:pt x="9053057" y="4084478"/>
                </a:cubicBezTo>
                <a:cubicBezTo>
                  <a:pt x="9021720" y="4086992"/>
                  <a:pt x="8992794" y="4089506"/>
                  <a:pt x="8961457" y="4092020"/>
                </a:cubicBezTo>
                <a:cubicBezTo>
                  <a:pt x="8961457" y="4079450"/>
                  <a:pt x="8961457" y="4069395"/>
                  <a:pt x="8961457" y="4056824"/>
                </a:cubicBezTo>
                <a:cubicBezTo>
                  <a:pt x="8956636" y="4056824"/>
                  <a:pt x="8951815" y="4056824"/>
                  <a:pt x="8946994" y="4056824"/>
                </a:cubicBezTo>
                <a:cubicBezTo>
                  <a:pt x="8946994" y="4049282"/>
                  <a:pt x="8946994" y="4041741"/>
                  <a:pt x="8946994" y="4034199"/>
                </a:cubicBezTo>
                <a:cubicBezTo>
                  <a:pt x="8944584" y="4034199"/>
                  <a:pt x="8942173" y="4034199"/>
                  <a:pt x="8939763" y="4034199"/>
                </a:cubicBezTo>
                <a:cubicBezTo>
                  <a:pt x="8939763" y="4016602"/>
                  <a:pt x="8939763" y="4001518"/>
                  <a:pt x="8939763" y="3986434"/>
                </a:cubicBezTo>
                <a:cubicBezTo>
                  <a:pt x="8937352" y="3986434"/>
                  <a:pt x="8934942" y="3986434"/>
                  <a:pt x="8932531" y="3986434"/>
                </a:cubicBezTo>
                <a:cubicBezTo>
                  <a:pt x="8932531" y="3973865"/>
                  <a:pt x="8932531" y="3958781"/>
                  <a:pt x="8932531" y="3946211"/>
                </a:cubicBezTo>
                <a:cubicBezTo>
                  <a:pt x="8927710" y="3946211"/>
                  <a:pt x="8922888" y="3946211"/>
                  <a:pt x="8918067" y="3946211"/>
                </a:cubicBezTo>
                <a:cubicBezTo>
                  <a:pt x="8918067" y="3946224"/>
                  <a:pt x="8918067" y="3948731"/>
                  <a:pt x="8918067" y="3951239"/>
                </a:cubicBezTo>
                <a:cubicBezTo>
                  <a:pt x="8898783" y="3941183"/>
                  <a:pt x="8881909" y="3931127"/>
                  <a:pt x="8862625" y="3921071"/>
                </a:cubicBezTo>
                <a:cubicBezTo>
                  <a:pt x="8860215" y="3913529"/>
                  <a:pt x="8860215" y="3905987"/>
                  <a:pt x="8857804" y="3898446"/>
                </a:cubicBezTo>
                <a:cubicBezTo>
                  <a:pt x="8857804" y="3905987"/>
                  <a:pt x="8857804" y="3913529"/>
                  <a:pt x="8855394" y="3921071"/>
                </a:cubicBezTo>
                <a:cubicBezTo>
                  <a:pt x="8838520" y="3928613"/>
                  <a:pt x="8819236" y="3938669"/>
                  <a:pt x="8802363" y="3943697"/>
                </a:cubicBezTo>
                <a:cubicBezTo>
                  <a:pt x="8795131" y="3943697"/>
                  <a:pt x="8790310" y="3943697"/>
                  <a:pt x="8785489" y="3943697"/>
                </a:cubicBezTo>
                <a:cubicBezTo>
                  <a:pt x="8785489" y="3958781"/>
                  <a:pt x="8785489" y="3971350"/>
                  <a:pt x="8785489" y="3986434"/>
                </a:cubicBezTo>
                <a:cubicBezTo>
                  <a:pt x="8783079" y="3986434"/>
                  <a:pt x="8780668" y="3986434"/>
                  <a:pt x="8778257" y="3986434"/>
                </a:cubicBezTo>
                <a:cubicBezTo>
                  <a:pt x="8778257" y="4001518"/>
                  <a:pt x="8778257" y="4014087"/>
                  <a:pt x="8778257" y="4029171"/>
                </a:cubicBezTo>
                <a:lnTo>
                  <a:pt x="8768615" y="4029171"/>
                </a:lnTo>
                <a:cubicBezTo>
                  <a:pt x="8768615" y="4039227"/>
                  <a:pt x="8768615" y="4049282"/>
                  <a:pt x="8768615" y="4061853"/>
                </a:cubicBezTo>
                <a:cubicBezTo>
                  <a:pt x="8756563" y="4061853"/>
                  <a:pt x="8744510" y="4061853"/>
                  <a:pt x="8732458" y="4061853"/>
                </a:cubicBezTo>
                <a:cubicBezTo>
                  <a:pt x="8732458" y="4064366"/>
                  <a:pt x="8732458" y="4066881"/>
                  <a:pt x="8732458" y="4069395"/>
                </a:cubicBezTo>
                <a:cubicBezTo>
                  <a:pt x="8698709" y="4064366"/>
                  <a:pt x="8698709" y="4064366"/>
                  <a:pt x="8698709" y="4064366"/>
                </a:cubicBezTo>
                <a:cubicBezTo>
                  <a:pt x="8698709" y="3893418"/>
                  <a:pt x="8698709" y="3893418"/>
                  <a:pt x="8698709" y="3893418"/>
                </a:cubicBezTo>
                <a:lnTo>
                  <a:pt x="8683946" y="3893418"/>
                </a:lnTo>
                <a:cubicBezTo>
                  <a:pt x="8681836" y="3893418"/>
                  <a:pt x="8681836" y="3893418"/>
                  <a:pt x="8681836" y="3893418"/>
                </a:cubicBezTo>
                <a:lnTo>
                  <a:pt x="8664962" y="3902216"/>
                </a:lnTo>
                <a:cubicBezTo>
                  <a:pt x="8662552" y="3903474"/>
                  <a:pt x="8662552" y="3903474"/>
                  <a:pt x="8662552" y="3903474"/>
                </a:cubicBezTo>
                <a:lnTo>
                  <a:pt x="8662552" y="3894675"/>
                </a:lnTo>
                <a:cubicBezTo>
                  <a:pt x="8662552" y="3893418"/>
                  <a:pt x="8662552" y="3893418"/>
                  <a:pt x="8657731" y="3893418"/>
                </a:cubicBezTo>
                <a:lnTo>
                  <a:pt x="8651403" y="3897817"/>
                </a:lnTo>
                <a:cubicBezTo>
                  <a:pt x="8650499" y="3898446"/>
                  <a:pt x="8650499" y="3898446"/>
                  <a:pt x="8650499" y="3898446"/>
                </a:cubicBezTo>
                <a:cubicBezTo>
                  <a:pt x="8650499" y="3991462"/>
                  <a:pt x="8650499" y="3991462"/>
                  <a:pt x="8650499" y="3991462"/>
                </a:cubicBezTo>
                <a:lnTo>
                  <a:pt x="8633626" y="3991462"/>
                </a:lnTo>
                <a:cubicBezTo>
                  <a:pt x="8631215" y="3991462"/>
                  <a:pt x="8631215" y="3991462"/>
                  <a:pt x="8631215" y="3991462"/>
                </a:cubicBezTo>
                <a:cubicBezTo>
                  <a:pt x="8631215" y="3848167"/>
                  <a:pt x="8631215" y="3848167"/>
                  <a:pt x="8631215" y="3848167"/>
                </a:cubicBezTo>
                <a:lnTo>
                  <a:pt x="8620669" y="3848167"/>
                </a:lnTo>
                <a:cubicBezTo>
                  <a:pt x="8619163" y="3848167"/>
                  <a:pt x="8619163" y="3848167"/>
                  <a:pt x="8619163" y="3848167"/>
                </a:cubicBezTo>
                <a:cubicBezTo>
                  <a:pt x="8619163" y="3750123"/>
                  <a:pt x="8619163" y="3750123"/>
                  <a:pt x="8619163" y="3750123"/>
                </a:cubicBezTo>
                <a:cubicBezTo>
                  <a:pt x="8578184" y="3750123"/>
                  <a:pt x="8578184" y="3750123"/>
                  <a:pt x="8578184" y="3750123"/>
                </a:cubicBezTo>
                <a:lnTo>
                  <a:pt x="8578184" y="3736925"/>
                </a:lnTo>
                <a:cubicBezTo>
                  <a:pt x="8578184" y="3735039"/>
                  <a:pt x="8578184" y="3735039"/>
                  <a:pt x="8578184" y="3735039"/>
                </a:cubicBezTo>
                <a:cubicBezTo>
                  <a:pt x="8537204" y="3735039"/>
                  <a:pt x="8537204" y="3735039"/>
                  <a:pt x="8537204" y="3735039"/>
                </a:cubicBezTo>
                <a:lnTo>
                  <a:pt x="8522441" y="3748238"/>
                </a:lnTo>
                <a:cubicBezTo>
                  <a:pt x="8520331" y="3750123"/>
                  <a:pt x="8520331" y="3750123"/>
                  <a:pt x="8520331" y="3750123"/>
                </a:cubicBezTo>
                <a:cubicBezTo>
                  <a:pt x="8488994" y="3750123"/>
                  <a:pt x="8488994" y="3750123"/>
                  <a:pt x="8488994" y="3750123"/>
                </a:cubicBezTo>
                <a:cubicBezTo>
                  <a:pt x="8464889" y="3762692"/>
                  <a:pt x="8464889" y="3762692"/>
                  <a:pt x="8464889" y="3762692"/>
                </a:cubicBezTo>
                <a:cubicBezTo>
                  <a:pt x="8464889" y="3853195"/>
                  <a:pt x="8464889" y="3853195"/>
                  <a:pt x="8464889" y="3853195"/>
                </a:cubicBezTo>
                <a:lnTo>
                  <a:pt x="8448015" y="3853195"/>
                </a:lnTo>
                <a:cubicBezTo>
                  <a:pt x="8445605" y="3853195"/>
                  <a:pt x="8445605" y="3853195"/>
                  <a:pt x="8445605" y="3853195"/>
                </a:cubicBezTo>
                <a:cubicBezTo>
                  <a:pt x="8445605" y="3772749"/>
                  <a:pt x="8445605" y="3772749"/>
                  <a:pt x="8445605" y="3772749"/>
                </a:cubicBezTo>
                <a:cubicBezTo>
                  <a:pt x="8337131" y="3772749"/>
                  <a:pt x="8337131" y="3772749"/>
                  <a:pt x="8337131" y="3772749"/>
                </a:cubicBezTo>
                <a:cubicBezTo>
                  <a:pt x="8337131" y="3833084"/>
                  <a:pt x="8337131" y="3833084"/>
                  <a:pt x="8332310" y="3833084"/>
                </a:cubicBezTo>
                <a:lnTo>
                  <a:pt x="8332310" y="3824284"/>
                </a:lnTo>
                <a:cubicBezTo>
                  <a:pt x="8332310" y="3823028"/>
                  <a:pt x="8332310" y="3823028"/>
                  <a:pt x="8332310" y="3823028"/>
                </a:cubicBezTo>
                <a:lnTo>
                  <a:pt x="8319655" y="3823028"/>
                </a:lnTo>
                <a:cubicBezTo>
                  <a:pt x="8317847" y="3823028"/>
                  <a:pt x="8317847" y="3823028"/>
                  <a:pt x="8317847" y="3823028"/>
                </a:cubicBezTo>
                <a:lnTo>
                  <a:pt x="8317847" y="3831826"/>
                </a:lnTo>
                <a:cubicBezTo>
                  <a:pt x="8317847" y="3833084"/>
                  <a:pt x="8317847" y="3833084"/>
                  <a:pt x="8317847" y="3833084"/>
                </a:cubicBezTo>
                <a:lnTo>
                  <a:pt x="8307301" y="3833084"/>
                </a:lnTo>
                <a:cubicBezTo>
                  <a:pt x="8305794" y="3833084"/>
                  <a:pt x="8305794" y="3833084"/>
                  <a:pt x="8305794" y="3833084"/>
                </a:cubicBezTo>
                <a:lnTo>
                  <a:pt x="8305794" y="3841882"/>
                </a:lnTo>
                <a:cubicBezTo>
                  <a:pt x="8305794" y="3843139"/>
                  <a:pt x="8305794" y="3843139"/>
                  <a:pt x="8305794" y="3843139"/>
                </a:cubicBezTo>
                <a:cubicBezTo>
                  <a:pt x="8279279" y="3843139"/>
                  <a:pt x="8279279" y="3843139"/>
                  <a:pt x="8279279" y="3843139"/>
                </a:cubicBezTo>
                <a:lnTo>
                  <a:pt x="8279279" y="3829941"/>
                </a:lnTo>
                <a:cubicBezTo>
                  <a:pt x="8279279" y="3828055"/>
                  <a:pt x="8279279" y="3828055"/>
                  <a:pt x="8279279" y="3828055"/>
                </a:cubicBezTo>
                <a:lnTo>
                  <a:pt x="8266624" y="3828055"/>
                </a:lnTo>
                <a:cubicBezTo>
                  <a:pt x="8264816" y="3828055"/>
                  <a:pt x="8264816" y="3828055"/>
                  <a:pt x="8264816" y="3828055"/>
                </a:cubicBezTo>
                <a:lnTo>
                  <a:pt x="8264816" y="3821456"/>
                </a:lnTo>
                <a:cubicBezTo>
                  <a:pt x="8264816" y="3820513"/>
                  <a:pt x="8264816" y="3820513"/>
                  <a:pt x="8264816" y="3820513"/>
                </a:cubicBezTo>
                <a:lnTo>
                  <a:pt x="8247942" y="3820513"/>
                </a:lnTo>
                <a:cubicBezTo>
                  <a:pt x="8245532" y="3820513"/>
                  <a:pt x="8245532" y="3820513"/>
                  <a:pt x="8245532" y="3820513"/>
                </a:cubicBezTo>
                <a:lnTo>
                  <a:pt x="8245532" y="3827113"/>
                </a:lnTo>
                <a:cubicBezTo>
                  <a:pt x="8245532" y="3828055"/>
                  <a:pt x="8245532" y="3828055"/>
                  <a:pt x="8245532" y="3828055"/>
                </a:cubicBezTo>
                <a:lnTo>
                  <a:pt x="8239204" y="3828055"/>
                </a:lnTo>
                <a:cubicBezTo>
                  <a:pt x="8238300" y="3828055"/>
                  <a:pt x="8238300" y="3828055"/>
                  <a:pt x="8238300" y="3828055"/>
                </a:cubicBezTo>
                <a:lnTo>
                  <a:pt x="8238300" y="3836855"/>
                </a:lnTo>
                <a:cubicBezTo>
                  <a:pt x="8238300" y="3838111"/>
                  <a:pt x="8238300" y="3838111"/>
                  <a:pt x="8238300" y="3838111"/>
                </a:cubicBezTo>
                <a:cubicBezTo>
                  <a:pt x="8206963" y="3848167"/>
                  <a:pt x="8206963" y="3848167"/>
                  <a:pt x="8206963" y="3848167"/>
                </a:cubicBezTo>
                <a:lnTo>
                  <a:pt x="8206963" y="3859166"/>
                </a:lnTo>
                <a:cubicBezTo>
                  <a:pt x="8206963" y="3860737"/>
                  <a:pt x="8206963" y="3860737"/>
                  <a:pt x="8206963" y="3860737"/>
                </a:cubicBezTo>
                <a:cubicBezTo>
                  <a:pt x="8180448" y="3860737"/>
                  <a:pt x="8180448" y="3860737"/>
                  <a:pt x="8182858" y="3853195"/>
                </a:cubicBezTo>
                <a:lnTo>
                  <a:pt x="8172312" y="3844396"/>
                </a:lnTo>
                <a:cubicBezTo>
                  <a:pt x="8170806" y="3843139"/>
                  <a:pt x="8170806" y="3843139"/>
                  <a:pt x="8170806" y="3843139"/>
                </a:cubicBezTo>
                <a:cubicBezTo>
                  <a:pt x="8170806" y="3805429"/>
                  <a:pt x="8170806" y="3805429"/>
                  <a:pt x="8170806" y="3805429"/>
                </a:cubicBezTo>
                <a:lnTo>
                  <a:pt x="8162368" y="3805429"/>
                </a:lnTo>
                <a:cubicBezTo>
                  <a:pt x="8161164" y="3805429"/>
                  <a:pt x="8161164" y="3805429"/>
                  <a:pt x="8161164" y="3810458"/>
                </a:cubicBezTo>
                <a:lnTo>
                  <a:pt x="8150617" y="3810458"/>
                </a:lnTo>
                <a:cubicBezTo>
                  <a:pt x="8149110" y="3810458"/>
                  <a:pt x="8149110" y="3810458"/>
                  <a:pt x="8149110" y="3805429"/>
                </a:cubicBezTo>
                <a:lnTo>
                  <a:pt x="8140674" y="3805429"/>
                </a:lnTo>
                <a:cubicBezTo>
                  <a:pt x="8139468" y="3805429"/>
                  <a:pt x="8139468" y="3805429"/>
                  <a:pt x="8139468" y="3805429"/>
                </a:cubicBezTo>
                <a:cubicBezTo>
                  <a:pt x="8139468" y="3838111"/>
                  <a:pt x="8139468" y="3838111"/>
                  <a:pt x="8139468" y="3838111"/>
                </a:cubicBezTo>
                <a:lnTo>
                  <a:pt x="8126813" y="3838111"/>
                </a:lnTo>
                <a:cubicBezTo>
                  <a:pt x="8125005" y="3838111"/>
                  <a:pt x="8125005" y="3838111"/>
                  <a:pt x="8125005" y="3838111"/>
                </a:cubicBezTo>
                <a:lnTo>
                  <a:pt x="8116569" y="3833712"/>
                </a:lnTo>
                <a:cubicBezTo>
                  <a:pt x="8115363" y="3833084"/>
                  <a:pt x="8115363" y="3833084"/>
                  <a:pt x="8115363" y="3833084"/>
                </a:cubicBezTo>
                <a:lnTo>
                  <a:pt x="8104817" y="3837483"/>
                </a:lnTo>
                <a:cubicBezTo>
                  <a:pt x="8103310" y="3838111"/>
                  <a:pt x="8103310" y="3838111"/>
                  <a:pt x="8103310" y="3838111"/>
                </a:cubicBezTo>
                <a:lnTo>
                  <a:pt x="8103310" y="3855708"/>
                </a:lnTo>
                <a:cubicBezTo>
                  <a:pt x="8103310" y="3858223"/>
                  <a:pt x="8103310" y="3858223"/>
                  <a:pt x="8098489" y="3858223"/>
                </a:cubicBezTo>
                <a:lnTo>
                  <a:pt x="8098489" y="3849424"/>
                </a:lnTo>
                <a:cubicBezTo>
                  <a:pt x="8098489" y="3848167"/>
                  <a:pt x="8098489" y="3848167"/>
                  <a:pt x="8098489" y="3848167"/>
                </a:cubicBezTo>
                <a:lnTo>
                  <a:pt x="8090053" y="3848167"/>
                </a:lnTo>
                <a:cubicBezTo>
                  <a:pt x="8088847" y="3848167"/>
                  <a:pt x="8088847" y="3848167"/>
                  <a:pt x="8088847" y="3848167"/>
                </a:cubicBezTo>
                <a:cubicBezTo>
                  <a:pt x="8088847" y="3898446"/>
                  <a:pt x="8088847" y="3898446"/>
                  <a:pt x="8086437" y="3898446"/>
                </a:cubicBezTo>
                <a:lnTo>
                  <a:pt x="8086437" y="3916044"/>
                </a:lnTo>
                <a:cubicBezTo>
                  <a:pt x="8086437" y="3918558"/>
                  <a:pt x="8086437" y="3918558"/>
                  <a:pt x="8086437" y="3918558"/>
                </a:cubicBezTo>
                <a:lnTo>
                  <a:pt x="8078001" y="3918558"/>
                </a:lnTo>
                <a:cubicBezTo>
                  <a:pt x="8076795" y="3918558"/>
                  <a:pt x="8076795" y="3918558"/>
                  <a:pt x="8076795" y="3918558"/>
                </a:cubicBezTo>
                <a:cubicBezTo>
                  <a:pt x="8076795" y="4044255"/>
                  <a:pt x="8076795" y="4044255"/>
                  <a:pt x="8076795" y="4044255"/>
                </a:cubicBezTo>
                <a:lnTo>
                  <a:pt x="8064140" y="4044255"/>
                </a:lnTo>
                <a:cubicBezTo>
                  <a:pt x="8062332" y="4044255"/>
                  <a:pt x="8062332" y="4044255"/>
                  <a:pt x="8062332" y="4044255"/>
                </a:cubicBezTo>
                <a:lnTo>
                  <a:pt x="8062332" y="4053053"/>
                </a:lnTo>
                <a:cubicBezTo>
                  <a:pt x="8062332" y="4054311"/>
                  <a:pt x="8062332" y="4054311"/>
                  <a:pt x="8062332" y="4054311"/>
                </a:cubicBezTo>
                <a:cubicBezTo>
                  <a:pt x="8040637" y="4054311"/>
                  <a:pt x="8040637" y="4054311"/>
                  <a:pt x="8040637" y="4056824"/>
                </a:cubicBezTo>
                <a:lnTo>
                  <a:pt x="8032200" y="4056824"/>
                </a:lnTo>
                <a:cubicBezTo>
                  <a:pt x="8030995" y="4056824"/>
                  <a:pt x="8030995" y="4056824"/>
                  <a:pt x="8030995" y="4056824"/>
                </a:cubicBezTo>
                <a:cubicBezTo>
                  <a:pt x="8030995" y="4081964"/>
                  <a:pt x="8030995" y="4081964"/>
                  <a:pt x="8035816" y="4081964"/>
                </a:cubicBezTo>
                <a:cubicBezTo>
                  <a:pt x="8035816" y="4104590"/>
                  <a:pt x="8035816" y="4104590"/>
                  <a:pt x="8035816" y="4104590"/>
                </a:cubicBezTo>
                <a:lnTo>
                  <a:pt x="8021051" y="4113389"/>
                </a:lnTo>
                <a:cubicBezTo>
                  <a:pt x="8018942" y="4114645"/>
                  <a:pt x="8018942" y="4114645"/>
                  <a:pt x="8018942" y="4114645"/>
                </a:cubicBezTo>
                <a:lnTo>
                  <a:pt x="8018942" y="4130044"/>
                </a:lnTo>
                <a:cubicBezTo>
                  <a:pt x="8018942" y="4132243"/>
                  <a:pt x="8018942" y="4132243"/>
                  <a:pt x="8018942" y="4132243"/>
                </a:cubicBezTo>
                <a:lnTo>
                  <a:pt x="8006288" y="4132243"/>
                </a:lnTo>
                <a:cubicBezTo>
                  <a:pt x="8004479" y="4132243"/>
                  <a:pt x="8004479" y="4132243"/>
                  <a:pt x="8004479" y="4132243"/>
                </a:cubicBezTo>
                <a:lnTo>
                  <a:pt x="8004479" y="4116845"/>
                </a:lnTo>
                <a:cubicBezTo>
                  <a:pt x="8004479" y="4114645"/>
                  <a:pt x="8004479" y="4114645"/>
                  <a:pt x="8004479" y="4114645"/>
                </a:cubicBezTo>
                <a:lnTo>
                  <a:pt x="7991823" y="4114645"/>
                </a:lnTo>
                <a:cubicBezTo>
                  <a:pt x="7990016" y="4114645"/>
                  <a:pt x="7990016" y="4114645"/>
                  <a:pt x="7990016" y="4109618"/>
                </a:cubicBezTo>
                <a:lnTo>
                  <a:pt x="7975252" y="4109618"/>
                </a:lnTo>
                <a:cubicBezTo>
                  <a:pt x="7973143" y="4109618"/>
                  <a:pt x="7973143" y="4109618"/>
                  <a:pt x="7973143" y="4109618"/>
                </a:cubicBezTo>
                <a:cubicBezTo>
                  <a:pt x="7973143" y="4049282"/>
                  <a:pt x="7973143" y="4049282"/>
                  <a:pt x="7973143" y="4049282"/>
                </a:cubicBezTo>
                <a:lnTo>
                  <a:pt x="7977964" y="4044255"/>
                </a:lnTo>
                <a:lnTo>
                  <a:pt x="7977964" y="4031057"/>
                </a:lnTo>
                <a:cubicBezTo>
                  <a:pt x="7977964" y="4029171"/>
                  <a:pt x="7977964" y="4029171"/>
                  <a:pt x="7973143" y="4029171"/>
                </a:cubicBezTo>
                <a:lnTo>
                  <a:pt x="7973143" y="4022572"/>
                </a:lnTo>
                <a:cubicBezTo>
                  <a:pt x="7973143" y="4021629"/>
                  <a:pt x="7973143" y="4021629"/>
                  <a:pt x="7977964" y="4021629"/>
                </a:cubicBezTo>
                <a:lnTo>
                  <a:pt x="7977964" y="4004032"/>
                </a:lnTo>
                <a:cubicBezTo>
                  <a:pt x="7977964" y="4001518"/>
                  <a:pt x="7977964" y="4001518"/>
                  <a:pt x="7977964" y="4001518"/>
                </a:cubicBezTo>
                <a:cubicBezTo>
                  <a:pt x="7956269" y="4001518"/>
                  <a:pt x="7956269" y="4001518"/>
                  <a:pt x="7956269" y="4001518"/>
                </a:cubicBezTo>
                <a:lnTo>
                  <a:pt x="7956269" y="3990520"/>
                </a:lnTo>
                <a:cubicBezTo>
                  <a:pt x="7956269" y="3988948"/>
                  <a:pt x="7956269" y="3988948"/>
                  <a:pt x="7956269" y="3988948"/>
                </a:cubicBezTo>
                <a:cubicBezTo>
                  <a:pt x="7915289" y="3988948"/>
                  <a:pt x="7915289" y="3988948"/>
                  <a:pt x="7915289" y="3988948"/>
                </a:cubicBezTo>
                <a:lnTo>
                  <a:pt x="7915289" y="4004346"/>
                </a:lnTo>
                <a:cubicBezTo>
                  <a:pt x="7915289" y="4006545"/>
                  <a:pt x="7915289" y="4006545"/>
                  <a:pt x="7915289" y="4006545"/>
                </a:cubicBezTo>
                <a:lnTo>
                  <a:pt x="7898416" y="4006545"/>
                </a:lnTo>
                <a:cubicBezTo>
                  <a:pt x="7896005" y="4006545"/>
                  <a:pt x="7896005" y="4006545"/>
                  <a:pt x="7896005" y="4006545"/>
                </a:cubicBezTo>
                <a:lnTo>
                  <a:pt x="7896005" y="4015345"/>
                </a:lnTo>
                <a:cubicBezTo>
                  <a:pt x="7896005" y="4016602"/>
                  <a:pt x="7896005" y="4016602"/>
                  <a:pt x="7896005" y="4016602"/>
                </a:cubicBezTo>
                <a:lnTo>
                  <a:pt x="7889678" y="4016602"/>
                </a:lnTo>
                <a:cubicBezTo>
                  <a:pt x="7888774" y="4016602"/>
                  <a:pt x="7888774" y="4016602"/>
                  <a:pt x="7888774" y="4011574"/>
                </a:cubicBezTo>
                <a:lnTo>
                  <a:pt x="7880338" y="4011574"/>
                </a:lnTo>
                <a:cubicBezTo>
                  <a:pt x="7879132" y="4011574"/>
                  <a:pt x="7879132" y="4011574"/>
                  <a:pt x="7879132" y="4011574"/>
                </a:cubicBezTo>
                <a:cubicBezTo>
                  <a:pt x="7879132" y="3976379"/>
                  <a:pt x="7879132" y="3976379"/>
                  <a:pt x="7883953" y="3976379"/>
                </a:cubicBezTo>
                <a:lnTo>
                  <a:pt x="7883953" y="3963180"/>
                </a:lnTo>
                <a:cubicBezTo>
                  <a:pt x="7883953" y="3961295"/>
                  <a:pt x="7883953" y="3961295"/>
                  <a:pt x="7879132" y="3961295"/>
                </a:cubicBezTo>
                <a:cubicBezTo>
                  <a:pt x="7874311" y="3936155"/>
                  <a:pt x="7874311" y="3936155"/>
                  <a:pt x="7874311" y="3936155"/>
                </a:cubicBezTo>
                <a:cubicBezTo>
                  <a:pt x="7871900" y="3961295"/>
                  <a:pt x="7871900" y="3961295"/>
                  <a:pt x="7867079" y="3961295"/>
                </a:cubicBezTo>
                <a:lnTo>
                  <a:pt x="7864970" y="3952495"/>
                </a:lnTo>
                <a:cubicBezTo>
                  <a:pt x="7864669" y="3951239"/>
                  <a:pt x="7864669" y="3951239"/>
                  <a:pt x="7864669" y="3951239"/>
                </a:cubicBezTo>
                <a:lnTo>
                  <a:pt x="7862560" y="3942440"/>
                </a:lnTo>
                <a:cubicBezTo>
                  <a:pt x="7862258" y="3941183"/>
                  <a:pt x="7862258" y="3941183"/>
                  <a:pt x="7862258" y="3941183"/>
                </a:cubicBezTo>
                <a:lnTo>
                  <a:pt x="7853822" y="3932384"/>
                </a:lnTo>
                <a:cubicBezTo>
                  <a:pt x="7852616" y="3931127"/>
                  <a:pt x="7852616" y="3931127"/>
                  <a:pt x="7852616" y="3931127"/>
                </a:cubicBezTo>
                <a:lnTo>
                  <a:pt x="7844180" y="3922329"/>
                </a:lnTo>
                <a:cubicBezTo>
                  <a:pt x="7842974" y="3921071"/>
                  <a:pt x="7842974" y="3921071"/>
                  <a:pt x="7842974" y="3921071"/>
                </a:cubicBezTo>
                <a:lnTo>
                  <a:pt x="7832428" y="3912273"/>
                </a:lnTo>
                <a:cubicBezTo>
                  <a:pt x="7830922" y="3911016"/>
                  <a:pt x="7830922" y="3911016"/>
                  <a:pt x="7830922" y="3911016"/>
                </a:cubicBezTo>
                <a:lnTo>
                  <a:pt x="7826703" y="3904416"/>
                </a:lnTo>
                <a:cubicBezTo>
                  <a:pt x="7826101" y="3903474"/>
                  <a:pt x="7826101" y="3903474"/>
                  <a:pt x="7826101" y="3903474"/>
                </a:cubicBezTo>
                <a:lnTo>
                  <a:pt x="7821882" y="3888076"/>
                </a:lnTo>
                <a:cubicBezTo>
                  <a:pt x="7821280" y="3885876"/>
                  <a:pt x="7821280" y="3885876"/>
                  <a:pt x="7821280" y="3885876"/>
                </a:cubicBezTo>
                <a:lnTo>
                  <a:pt x="7817061" y="3901275"/>
                </a:lnTo>
                <a:cubicBezTo>
                  <a:pt x="7816459" y="3903474"/>
                  <a:pt x="7816459" y="3903474"/>
                  <a:pt x="7816459" y="3903474"/>
                </a:cubicBezTo>
                <a:lnTo>
                  <a:pt x="7810131" y="3912273"/>
                </a:lnTo>
                <a:cubicBezTo>
                  <a:pt x="7809227" y="3913529"/>
                  <a:pt x="7809227" y="3913529"/>
                  <a:pt x="7809227" y="3913529"/>
                </a:cubicBezTo>
                <a:lnTo>
                  <a:pt x="7796572" y="3922329"/>
                </a:lnTo>
                <a:cubicBezTo>
                  <a:pt x="7794764" y="3923586"/>
                  <a:pt x="7794764" y="3923586"/>
                  <a:pt x="7794764" y="3923586"/>
                </a:cubicBezTo>
                <a:lnTo>
                  <a:pt x="7784218" y="3930184"/>
                </a:lnTo>
                <a:cubicBezTo>
                  <a:pt x="7782711" y="3931127"/>
                  <a:pt x="7782711" y="3931127"/>
                  <a:pt x="7782711" y="3931127"/>
                </a:cubicBezTo>
                <a:lnTo>
                  <a:pt x="7778493" y="3939926"/>
                </a:lnTo>
                <a:cubicBezTo>
                  <a:pt x="7777890" y="3941183"/>
                  <a:pt x="7777890" y="3941183"/>
                  <a:pt x="7777890" y="3941183"/>
                </a:cubicBezTo>
                <a:lnTo>
                  <a:pt x="7773672" y="3949982"/>
                </a:lnTo>
                <a:cubicBezTo>
                  <a:pt x="7773069" y="3951239"/>
                  <a:pt x="7773069" y="3951239"/>
                  <a:pt x="7773069" y="3951239"/>
                </a:cubicBezTo>
                <a:lnTo>
                  <a:pt x="7770959" y="3957838"/>
                </a:lnTo>
                <a:cubicBezTo>
                  <a:pt x="7770659" y="3958781"/>
                  <a:pt x="7770659" y="3958781"/>
                  <a:pt x="7768248" y="3961295"/>
                </a:cubicBezTo>
                <a:cubicBezTo>
                  <a:pt x="7763427" y="3936155"/>
                  <a:pt x="7763427" y="3936155"/>
                  <a:pt x="7763427" y="3936155"/>
                </a:cubicBezTo>
                <a:cubicBezTo>
                  <a:pt x="7758606" y="3961295"/>
                  <a:pt x="7758606" y="3961295"/>
                  <a:pt x="7758606" y="3961295"/>
                </a:cubicBezTo>
                <a:lnTo>
                  <a:pt x="7753784" y="3958781"/>
                </a:lnTo>
                <a:lnTo>
                  <a:pt x="7753784" y="3971979"/>
                </a:lnTo>
                <a:cubicBezTo>
                  <a:pt x="7753784" y="3973865"/>
                  <a:pt x="7753784" y="3973865"/>
                  <a:pt x="7758606" y="3973865"/>
                </a:cubicBezTo>
                <a:cubicBezTo>
                  <a:pt x="7758606" y="4016602"/>
                  <a:pt x="7758606" y="4016602"/>
                  <a:pt x="7758606" y="4016602"/>
                </a:cubicBezTo>
                <a:cubicBezTo>
                  <a:pt x="7734500" y="4016602"/>
                  <a:pt x="7734500" y="4016602"/>
                  <a:pt x="7734500" y="4016602"/>
                </a:cubicBezTo>
                <a:lnTo>
                  <a:pt x="7734500" y="4023201"/>
                </a:lnTo>
                <a:cubicBezTo>
                  <a:pt x="7734500" y="4024144"/>
                  <a:pt x="7734500" y="4024144"/>
                  <a:pt x="7734500" y="4024144"/>
                </a:cubicBezTo>
                <a:cubicBezTo>
                  <a:pt x="7695932" y="4024144"/>
                  <a:pt x="7695932" y="4024144"/>
                  <a:pt x="7695932" y="4024144"/>
                </a:cubicBezTo>
                <a:cubicBezTo>
                  <a:pt x="7695932" y="4104590"/>
                  <a:pt x="7695932" y="4104590"/>
                  <a:pt x="7695932" y="4104590"/>
                </a:cubicBezTo>
                <a:cubicBezTo>
                  <a:pt x="7654953" y="4104590"/>
                  <a:pt x="7654953" y="4104590"/>
                  <a:pt x="7654953" y="4104590"/>
                </a:cubicBezTo>
                <a:cubicBezTo>
                  <a:pt x="7654953" y="4159897"/>
                  <a:pt x="7654953" y="4159897"/>
                  <a:pt x="7645311" y="4157382"/>
                </a:cubicBezTo>
                <a:lnTo>
                  <a:pt x="7645311" y="4148584"/>
                </a:lnTo>
                <a:cubicBezTo>
                  <a:pt x="7645311" y="4147327"/>
                  <a:pt x="7645311" y="4147327"/>
                  <a:pt x="7645311" y="4147327"/>
                </a:cubicBezTo>
                <a:lnTo>
                  <a:pt x="7638984" y="4147327"/>
                </a:lnTo>
                <a:cubicBezTo>
                  <a:pt x="7638080" y="4147327"/>
                  <a:pt x="7638080" y="4147327"/>
                  <a:pt x="7638080" y="4147327"/>
                </a:cubicBezTo>
                <a:lnTo>
                  <a:pt x="7638080" y="4162697"/>
                </a:lnTo>
                <a:lnTo>
                  <a:pt x="7628438" y="4162697"/>
                </a:lnTo>
                <a:lnTo>
                  <a:pt x="7628438" y="4143124"/>
                </a:lnTo>
                <a:cubicBezTo>
                  <a:pt x="7628438" y="4127215"/>
                  <a:pt x="7628438" y="4127215"/>
                  <a:pt x="7628438" y="4127215"/>
                </a:cubicBezTo>
                <a:cubicBezTo>
                  <a:pt x="7601922" y="4092020"/>
                  <a:pt x="7601922" y="4092020"/>
                  <a:pt x="7601922" y="4092020"/>
                </a:cubicBezTo>
                <a:lnTo>
                  <a:pt x="7593485" y="4092020"/>
                </a:lnTo>
                <a:cubicBezTo>
                  <a:pt x="7592280" y="4092020"/>
                  <a:pt x="7592280" y="4092020"/>
                  <a:pt x="7592280" y="4086992"/>
                </a:cubicBezTo>
                <a:lnTo>
                  <a:pt x="7579624" y="4086992"/>
                </a:lnTo>
                <a:cubicBezTo>
                  <a:pt x="7577817" y="4086992"/>
                  <a:pt x="7577817" y="4086992"/>
                  <a:pt x="7577817" y="4086992"/>
                </a:cubicBezTo>
                <a:lnTo>
                  <a:pt x="7577817" y="4078193"/>
                </a:lnTo>
                <a:cubicBezTo>
                  <a:pt x="7577817" y="4076937"/>
                  <a:pt x="7577817" y="4076937"/>
                  <a:pt x="7577817" y="4076937"/>
                </a:cubicBezTo>
                <a:lnTo>
                  <a:pt x="7563052" y="4076937"/>
                </a:lnTo>
                <a:cubicBezTo>
                  <a:pt x="7560942" y="4076937"/>
                  <a:pt x="7560942" y="4076937"/>
                  <a:pt x="7560942" y="4076937"/>
                </a:cubicBezTo>
                <a:lnTo>
                  <a:pt x="7552506" y="4081336"/>
                </a:lnTo>
                <a:cubicBezTo>
                  <a:pt x="7551300" y="4081964"/>
                  <a:pt x="7551300" y="4081964"/>
                  <a:pt x="7551300" y="4081964"/>
                </a:cubicBezTo>
                <a:lnTo>
                  <a:pt x="7551300" y="4092963"/>
                </a:lnTo>
                <a:cubicBezTo>
                  <a:pt x="7551300" y="4094534"/>
                  <a:pt x="7551300" y="4094534"/>
                  <a:pt x="7551300" y="4094534"/>
                </a:cubicBezTo>
                <a:lnTo>
                  <a:pt x="7542864" y="4094534"/>
                </a:lnTo>
                <a:cubicBezTo>
                  <a:pt x="7541658" y="4094534"/>
                  <a:pt x="7541658" y="4094534"/>
                  <a:pt x="7541658" y="4094534"/>
                </a:cubicBezTo>
                <a:cubicBezTo>
                  <a:pt x="7541658" y="4066881"/>
                  <a:pt x="7541658" y="4066881"/>
                  <a:pt x="7541658" y="4066881"/>
                </a:cubicBezTo>
                <a:lnTo>
                  <a:pt x="7550095" y="4066881"/>
                </a:lnTo>
                <a:cubicBezTo>
                  <a:pt x="7551300" y="4066881"/>
                  <a:pt x="7551300" y="4066881"/>
                  <a:pt x="7551300" y="4061853"/>
                </a:cubicBezTo>
                <a:cubicBezTo>
                  <a:pt x="7524785" y="4039227"/>
                  <a:pt x="7524785" y="4039227"/>
                  <a:pt x="7524785" y="4039227"/>
                </a:cubicBezTo>
                <a:lnTo>
                  <a:pt x="7524785" y="4030428"/>
                </a:lnTo>
                <a:cubicBezTo>
                  <a:pt x="7524785" y="4029171"/>
                  <a:pt x="7524785" y="4029171"/>
                  <a:pt x="7524785" y="4029171"/>
                </a:cubicBezTo>
                <a:lnTo>
                  <a:pt x="7533222" y="4029171"/>
                </a:lnTo>
                <a:cubicBezTo>
                  <a:pt x="7534427" y="4029171"/>
                  <a:pt x="7534427" y="4029171"/>
                  <a:pt x="7534427" y="4029171"/>
                </a:cubicBezTo>
                <a:lnTo>
                  <a:pt x="7534427" y="4022572"/>
                </a:lnTo>
                <a:cubicBezTo>
                  <a:pt x="7534427" y="4021629"/>
                  <a:pt x="7534427" y="4021629"/>
                  <a:pt x="7534427" y="4021629"/>
                </a:cubicBezTo>
                <a:lnTo>
                  <a:pt x="7525990" y="4021629"/>
                </a:lnTo>
                <a:cubicBezTo>
                  <a:pt x="7524785" y="4021629"/>
                  <a:pt x="7524785" y="4021629"/>
                  <a:pt x="7524785" y="4021629"/>
                </a:cubicBezTo>
                <a:lnTo>
                  <a:pt x="7524785" y="4012831"/>
                </a:lnTo>
                <a:cubicBezTo>
                  <a:pt x="7524785" y="4011574"/>
                  <a:pt x="7524785" y="4011574"/>
                  <a:pt x="7524785" y="4011574"/>
                </a:cubicBezTo>
                <a:lnTo>
                  <a:pt x="7533222" y="4011574"/>
                </a:lnTo>
                <a:cubicBezTo>
                  <a:pt x="7534427" y="4011574"/>
                  <a:pt x="7534427" y="4011574"/>
                  <a:pt x="7534427" y="4011574"/>
                </a:cubicBezTo>
                <a:lnTo>
                  <a:pt x="7534427" y="4002774"/>
                </a:lnTo>
                <a:cubicBezTo>
                  <a:pt x="7534427" y="4001518"/>
                  <a:pt x="7534427" y="4001518"/>
                  <a:pt x="7534427" y="4001518"/>
                </a:cubicBezTo>
                <a:lnTo>
                  <a:pt x="7525990" y="4001518"/>
                </a:lnTo>
                <a:cubicBezTo>
                  <a:pt x="7524785" y="4001518"/>
                  <a:pt x="7524785" y="4001518"/>
                  <a:pt x="7524785" y="4001518"/>
                </a:cubicBezTo>
                <a:lnTo>
                  <a:pt x="7524785" y="3992719"/>
                </a:lnTo>
                <a:cubicBezTo>
                  <a:pt x="7524785" y="3991462"/>
                  <a:pt x="7524785" y="3991462"/>
                  <a:pt x="7524785" y="3991462"/>
                </a:cubicBezTo>
                <a:lnTo>
                  <a:pt x="7533222" y="3991462"/>
                </a:lnTo>
                <a:cubicBezTo>
                  <a:pt x="7534427" y="3991462"/>
                  <a:pt x="7534427" y="3991462"/>
                  <a:pt x="7534427" y="3991462"/>
                </a:cubicBezTo>
                <a:lnTo>
                  <a:pt x="7534427" y="3984863"/>
                </a:lnTo>
                <a:cubicBezTo>
                  <a:pt x="7534427" y="3983921"/>
                  <a:pt x="7534427" y="3983921"/>
                  <a:pt x="7534427" y="3983921"/>
                </a:cubicBezTo>
                <a:lnTo>
                  <a:pt x="7525990" y="3983921"/>
                </a:lnTo>
                <a:cubicBezTo>
                  <a:pt x="7524785" y="3983921"/>
                  <a:pt x="7524785" y="3983921"/>
                  <a:pt x="7524785" y="3983921"/>
                </a:cubicBezTo>
                <a:lnTo>
                  <a:pt x="7524785" y="3975121"/>
                </a:lnTo>
                <a:cubicBezTo>
                  <a:pt x="7524785" y="3973865"/>
                  <a:pt x="7524785" y="3973865"/>
                  <a:pt x="7524785" y="3973865"/>
                </a:cubicBezTo>
                <a:lnTo>
                  <a:pt x="7533222" y="3973865"/>
                </a:lnTo>
                <a:cubicBezTo>
                  <a:pt x="7534427" y="3973865"/>
                  <a:pt x="7534427" y="3973865"/>
                  <a:pt x="7534427" y="3973865"/>
                </a:cubicBezTo>
                <a:lnTo>
                  <a:pt x="7534427" y="3965066"/>
                </a:lnTo>
                <a:cubicBezTo>
                  <a:pt x="7534427" y="3963808"/>
                  <a:pt x="7534427" y="3963808"/>
                  <a:pt x="7534427" y="3963808"/>
                </a:cubicBezTo>
                <a:lnTo>
                  <a:pt x="7525990" y="3963808"/>
                </a:lnTo>
                <a:cubicBezTo>
                  <a:pt x="7524785" y="3963808"/>
                  <a:pt x="7524785" y="3963808"/>
                  <a:pt x="7524785" y="3963808"/>
                </a:cubicBezTo>
                <a:lnTo>
                  <a:pt x="7524785" y="3957209"/>
                </a:lnTo>
                <a:cubicBezTo>
                  <a:pt x="7524785" y="3956266"/>
                  <a:pt x="7524785" y="3956266"/>
                  <a:pt x="7524785" y="3956266"/>
                </a:cubicBezTo>
                <a:lnTo>
                  <a:pt x="7533222" y="3956266"/>
                </a:lnTo>
                <a:cubicBezTo>
                  <a:pt x="7534427" y="3956266"/>
                  <a:pt x="7534427" y="3956266"/>
                  <a:pt x="7534427" y="3956266"/>
                </a:cubicBezTo>
                <a:lnTo>
                  <a:pt x="7534427" y="3947468"/>
                </a:lnTo>
                <a:cubicBezTo>
                  <a:pt x="7534427" y="3946211"/>
                  <a:pt x="7534427" y="3946211"/>
                  <a:pt x="7534427" y="3946211"/>
                </a:cubicBezTo>
                <a:lnTo>
                  <a:pt x="7525990" y="3946211"/>
                </a:lnTo>
                <a:cubicBezTo>
                  <a:pt x="7524785" y="3946211"/>
                  <a:pt x="7524785" y="3946211"/>
                  <a:pt x="7524785" y="3946211"/>
                </a:cubicBezTo>
                <a:lnTo>
                  <a:pt x="7524785" y="3937412"/>
                </a:lnTo>
                <a:cubicBezTo>
                  <a:pt x="7524785" y="3936155"/>
                  <a:pt x="7524785" y="3936155"/>
                  <a:pt x="7524785" y="3936155"/>
                </a:cubicBezTo>
                <a:lnTo>
                  <a:pt x="7533222" y="3936155"/>
                </a:lnTo>
                <a:cubicBezTo>
                  <a:pt x="7534427" y="3936155"/>
                  <a:pt x="7534427" y="3936155"/>
                  <a:pt x="7534427" y="3936155"/>
                </a:cubicBezTo>
                <a:lnTo>
                  <a:pt x="7534427" y="3927357"/>
                </a:lnTo>
                <a:cubicBezTo>
                  <a:pt x="7534427" y="3926100"/>
                  <a:pt x="7534427" y="3926100"/>
                  <a:pt x="7534427" y="3926100"/>
                </a:cubicBezTo>
                <a:lnTo>
                  <a:pt x="7525990" y="3926100"/>
                </a:lnTo>
                <a:cubicBezTo>
                  <a:pt x="7524785" y="3926100"/>
                  <a:pt x="7524785" y="3926100"/>
                  <a:pt x="7524785" y="3926100"/>
                </a:cubicBezTo>
                <a:lnTo>
                  <a:pt x="7524785" y="3919500"/>
                </a:lnTo>
                <a:cubicBezTo>
                  <a:pt x="7524785" y="3918558"/>
                  <a:pt x="7524785" y="3918558"/>
                  <a:pt x="7524785" y="3918558"/>
                </a:cubicBezTo>
                <a:lnTo>
                  <a:pt x="7533222" y="3918558"/>
                </a:lnTo>
                <a:cubicBezTo>
                  <a:pt x="7534427" y="3918558"/>
                  <a:pt x="7534427" y="3918558"/>
                  <a:pt x="7534427" y="3918558"/>
                </a:cubicBezTo>
                <a:lnTo>
                  <a:pt x="7534427" y="3909758"/>
                </a:lnTo>
                <a:cubicBezTo>
                  <a:pt x="7534427" y="3908502"/>
                  <a:pt x="7534427" y="3908502"/>
                  <a:pt x="7534427" y="3908502"/>
                </a:cubicBezTo>
                <a:lnTo>
                  <a:pt x="7525990" y="3908502"/>
                </a:lnTo>
                <a:cubicBezTo>
                  <a:pt x="7524785" y="3908502"/>
                  <a:pt x="7524785" y="3908502"/>
                  <a:pt x="7524785" y="3908502"/>
                </a:cubicBezTo>
                <a:lnTo>
                  <a:pt x="7524785" y="3899703"/>
                </a:lnTo>
                <a:cubicBezTo>
                  <a:pt x="7524785" y="3898446"/>
                  <a:pt x="7524785" y="3898446"/>
                  <a:pt x="7524785" y="3898446"/>
                </a:cubicBezTo>
                <a:lnTo>
                  <a:pt x="7533222" y="3898446"/>
                </a:lnTo>
                <a:cubicBezTo>
                  <a:pt x="7534427" y="3898446"/>
                  <a:pt x="7534427" y="3898446"/>
                  <a:pt x="7534427" y="3898446"/>
                </a:cubicBezTo>
                <a:lnTo>
                  <a:pt x="7534427" y="3891847"/>
                </a:lnTo>
                <a:cubicBezTo>
                  <a:pt x="7534427" y="3890905"/>
                  <a:pt x="7534427" y="3890905"/>
                  <a:pt x="7534427" y="3890905"/>
                </a:cubicBezTo>
                <a:lnTo>
                  <a:pt x="7525990" y="3890905"/>
                </a:lnTo>
                <a:cubicBezTo>
                  <a:pt x="7524785" y="3890905"/>
                  <a:pt x="7524785" y="3890905"/>
                  <a:pt x="7524785" y="3890905"/>
                </a:cubicBezTo>
                <a:lnTo>
                  <a:pt x="7524785" y="3882105"/>
                </a:lnTo>
                <a:cubicBezTo>
                  <a:pt x="7524785" y="3880848"/>
                  <a:pt x="7524785" y="3880848"/>
                  <a:pt x="7524785" y="3880848"/>
                </a:cubicBezTo>
                <a:lnTo>
                  <a:pt x="7533222" y="3880848"/>
                </a:lnTo>
                <a:cubicBezTo>
                  <a:pt x="7534427" y="3880848"/>
                  <a:pt x="7534427" y="3880848"/>
                  <a:pt x="7534427" y="3880848"/>
                </a:cubicBezTo>
                <a:lnTo>
                  <a:pt x="7534427" y="3872050"/>
                </a:lnTo>
                <a:cubicBezTo>
                  <a:pt x="7534427" y="3870792"/>
                  <a:pt x="7534427" y="3870792"/>
                  <a:pt x="7534427" y="3870792"/>
                </a:cubicBezTo>
                <a:lnTo>
                  <a:pt x="7525990" y="3870792"/>
                </a:lnTo>
                <a:cubicBezTo>
                  <a:pt x="7524785" y="3870792"/>
                  <a:pt x="7524785" y="3870792"/>
                  <a:pt x="7524785" y="3870792"/>
                </a:cubicBezTo>
                <a:lnTo>
                  <a:pt x="7524785" y="3861994"/>
                </a:lnTo>
                <a:cubicBezTo>
                  <a:pt x="7524785" y="3860737"/>
                  <a:pt x="7524785" y="3860737"/>
                  <a:pt x="7524785" y="3860737"/>
                </a:cubicBezTo>
                <a:lnTo>
                  <a:pt x="7533222" y="3860737"/>
                </a:lnTo>
                <a:cubicBezTo>
                  <a:pt x="7534427" y="3860737"/>
                  <a:pt x="7534427" y="3860737"/>
                  <a:pt x="7534427" y="3860737"/>
                </a:cubicBezTo>
                <a:lnTo>
                  <a:pt x="7534427" y="3854138"/>
                </a:lnTo>
                <a:cubicBezTo>
                  <a:pt x="7534427" y="3853195"/>
                  <a:pt x="7534427" y="3853195"/>
                  <a:pt x="7534427" y="3853195"/>
                </a:cubicBezTo>
                <a:lnTo>
                  <a:pt x="7525990" y="3853195"/>
                </a:lnTo>
                <a:cubicBezTo>
                  <a:pt x="7524785" y="3853195"/>
                  <a:pt x="7524785" y="3853195"/>
                  <a:pt x="7524785" y="3853195"/>
                </a:cubicBezTo>
                <a:lnTo>
                  <a:pt x="7524785" y="3844396"/>
                </a:lnTo>
                <a:cubicBezTo>
                  <a:pt x="7524785" y="3843139"/>
                  <a:pt x="7524785" y="3843139"/>
                  <a:pt x="7524785" y="3843139"/>
                </a:cubicBezTo>
                <a:lnTo>
                  <a:pt x="7533222" y="3843139"/>
                </a:lnTo>
                <a:cubicBezTo>
                  <a:pt x="7534427" y="3843139"/>
                  <a:pt x="7534427" y="3843139"/>
                  <a:pt x="7534427" y="3843139"/>
                </a:cubicBezTo>
                <a:lnTo>
                  <a:pt x="7534427" y="3834340"/>
                </a:lnTo>
                <a:cubicBezTo>
                  <a:pt x="7534427" y="3833084"/>
                  <a:pt x="7534427" y="3833084"/>
                  <a:pt x="7534427" y="3833084"/>
                </a:cubicBezTo>
                <a:lnTo>
                  <a:pt x="7525990" y="3833084"/>
                </a:lnTo>
                <a:cubicBezTo>
                  <a:pt x="7524785" y="3833084"/>
                  <a:pt x="7524785" y="3833084"/>
                  <a:pt x="7524785" y="3833084"/>
                </a:cubicBezTo>
                <a:lnTo>
                  <a:pt x="7524785" y="3824284"/>
                </a:lnTo>
                <a:cubicBezTo>
                  <a:pt x="7524785" y="3823028"/>
                  <a:pt x="7524785" y="3823028"/>
                  <a:pt x="7524785" y="3823028"/>
                </a:cubicBezTo>
                <a:lnTo>
                  <a:pt x="7533222" y="3823028"/>
                </a:lnTo>
                <a:cubicBezTo>
                  <a:pt x="7534427" y="3823028"/>
                  <a:pt x="7534427" y="3823028"/>
                  <a:pt x="7534427" y="3823028"/>
                </a:cubicBezTo>
                <a:cubicBezTo>
                  <a:pt x="7534427" y="3772749"/>
                  <a:pt x="7534427" y="3772749"/>
                  <a:pt x="7534427" y="3772749"/>
                </a:cubicBezTo>
                <a:cubicBezTo>
                  <a:pt x="7519964" y="3750123"/>
                  <a:pt x="7519964" y="3750123"/>
                  <a:pt x="7519964" y="3750123"/>
                </a:cubicBezTo>
                <a:cubicBezTo>
                  <a:pt x="7358458" y="3750123"/>
                  <a:pt x="7358458" y="3750123"/>
                  <a:pt x="7358458" y="3750123"/>
                </a:cubicBezTo>
                <a:cubicBezTo>
                  <a:pt x="7358458" y="3790347"/>
                  <a:pt x="7358458" y="3790347"/>
                  <a:pt x="7358458" y="3790347"/>
                </a:cubicBezTo>
                <a:lnTo>
                  <a:pt x="7366896" y="3803545"/>
                </a:lnTo>
                <a:cubicBezTo>
                  <a:pt x="7368101" y="3805429"/>
                  <a:pt x="7368101" y="3805429"/>
                  <a:pt x="7368101" y="3805429"/>
                </a:cubicBezTo>
                <a:lnTo>
                  <a:pt x="7359664" y="3805429"/>
                </a:lnTo>
                <a:cubicBezTo>
                  <a:pt x="7358458" y="3805429"/>
                  <a:pt x="7358458" y="3805429"/>
                  <a:pt x="7358458" y="3805429"/>
                </a:cubicBezTo>
                <a:lnTo>
                  <a:pt x="7358458" y="3814229"/>
                </a:lnTo>
                <a:cubicBezTo>
                  <a:pt x="7358458" y="3815486"/>
                  <a:pt x="7358458" y="3815486"/>
                  <a:pt x="7358458" y="3815486"/>
                </a:cubicBezTo>
                <a:lnTo>
                  <a:pt x="7366896" y="3815486"/>
                </a:lnTo>
                <a:cubicBezTo>
                  <a:pt x="7368101" y="3815486"/>
                  <a:pt x="7368101" y="3815486"/>
                  <a:pt x="7368101" y="3815486"/>
                </a:cubicBezTo>
                <a:lnTo>
                  <a:pt x="7368101" y="3822085"/>
                </a:lnTo>
                <a:cubicBezTo>
                  <a:pt x="7368101" y="3823028"/>
                  <a:pt x="7368101" y="3823028"/>
                  <a:pt x="7368101" y="3823028"/>
                </a:cubicBezTo>
                <a:lnTo>
                  <a:pt x="7359664" y="3823028"/>
                </a:lnTo>
                <a:cubicBezTo>
                  <a:pt x="7358458" y="3823028"/>
                  <a:pt x="7358458" y="3823028"/>
                  <a:pt x="7358458" y="3823028"/>
                </a:cubicBezTo>
                <a:lnTo>
                  <a:pt x="7358458" y="3831826"/>
                </a:lnTo>
                <a:cubicBezTo>
                  <a:pt x="7358458" y="3833084"/>
                  <a:pt x="7358458" y="3833084"/>
                  <a:pt x="7358458" y="3833084"/>
                </a:cubicBezTo>
                <a:lnTo>
                  <a:pt x="7366896" y="3833084"/>
                </a:lnTo>
                <a:cubicBezTo>
                  <a:pt x="7368101" y="3833084"/>
                  <a:pt x="7368101" y="3833084"/>
                  <a:pt x="7368101" y="3833084"/>
                </a:cubicBezTo>
                <a:lnTo>
                  <a:pt x="7368101" y="3841882"/>
                </a:lnTo>
                <a:cubicBezTo>
                  <a:pt x="7368101" y="3843139"/>
                  <a:pt x="7368101" y="3843139"/>
                  <a:pt x="7368101" y="3843139"/>
                </a:cubicBezTo>
                <a:lnTo>
                  <a:pt x="7359664" y="3843139"/>
                </a:lnTo>
                <a:cubicBezTo>
                  <a:pt x="7358458" y="3843139"/>
                  <a:pt x="7358458" y="3843139"/>
                  <a:pt x="7358458" y="3843139"/>
                </a:cubicBezTo>
                <a:lnTo>
                  <a:pt x="7358458" y="3851939"/>
                </a:lnTo>
                <a:cubicBezTo>
                  <a:pt x="7358458" y="3853195"/>
                  <a:pt x="7358458" y="3853195"/>
                  <a:pt x="7358458" y="3853195"/>
                </a:cubicBezTo>
                <a:lnTo>
                  <a:pt x="7366896" y="3853195"/>
                </a:lnTo>
                <a:cubicBezTo>
                  <a:pt x="7368101" y="3853195"/>
                  <a:pt x="7368101" y="3853195"/>
                  <a:pt x="7368101" y="3853195"/>
                </a:cubicBezTo>
                <a:lnTo>
                  <a:pt x="7368101" y="3859794"/>
                </a:lnTo>
                <a:cubicBezTo>
                  <a:pt x="7368101" y="3860737"/>
                  <a:pt x="7368101" y="3860737"/>
                  <a:pt x="7368101" y="3860737"/>
                </a:cubicBezTo>
                <a:lnTo>
                  <a:pt x="7359664" y="3860737"/>
                </a:lnTo>
                <a:cubicBezTo>
                  <a:pt x="7358458" y="3860737"/>
                  <a:pt x="7358458" y="3860737"/>
                  <a:pt x="7358458" y="3860737"/>
                </a:cubicBezTo>
                <a:lnTo>
                  <a:pt x="7358458" y="3869536"/>
                </a:lnTo>
                <a:cubicBezTo>
                  <a:pt x="7358458" y="3870792"/>
                  <a:pt x="7358458" y="3870792"/>
                  <a:pt x="7358458" y="3870792"/>
                </a:cubicBezTo>
                <a:lnTo>
                  <a:pt x="7366896" y="3870792"/>
                </a:lnTo>
                <a:cubicBezTo>
                  <a:pt x="7368101" y="3870792"/>
                  <a:pt x="7368101" y="3870792"/>
                  <a:pt x="7368101" y="3870792"/>
                </a:cubicBezTo>
                <a:lnTo>
                  <a:pt x="7368101" y="3879592"/>
                </a:lnTo>
                <a:cubicBezTo>
                  <a:pt x="7368101" y="3880848"/>
                  <a:pt x="7368101" y="3880848"/>
                  <a:pt x="7368101" y="3880848"/>
                </a:cubicBezTo>
                <a:lnTo>
                  <a:pt x="7359664" y="3880848"/>
                </a:lnTo>
                <a:cubicBezTo>
                  <a:pt x="7358458" y="3880848"/>
                  <a:pt x="7358458" y="3880848"/>
                  <a:pt x="7358458" y="3880848"/>
                </a:cubicBezTo>
                <a:lnTo>
                  <a:pt x="7358458" y="3889647"/>
                </a:lnTo>
                <a:cubicBezTo>
                  <a:pt x="7358458" y="3890905"/>
                  <a:pt x="7358458" y="3890905"/>
                  <a:pt x="7358458" y="3890905"/>
                </a:cubicBezTo>
                <a:lnTo>
                  <a:pt x="7366896" y="3890905"/>
                </a:lnTo>
                <a:cubicBezTo>
                  <a:pt x="7368101" y="3890905"/>
                  <a:pt x="7368101" y="3890905"/>
                  <a:pt x="7368101" y="3890905"/>
                </a:cubicBezTo>
                <a:lnTo>
                  <a:pt x="7368101" y="3897504"/>
                </a:lnTo>
                <a:cubicBezTo>
                  <a:pt x="7368101" y="3898446"/>
                  <a:pt x="7368101" y="3898446"/>
                  <a:pt x="7368101" y="3898446"/>
                </a:cubicBezTo>
                <a:lnTo>
                  <a:pt x="7359664" y="3898446"/>
                </a:lnTo>
                <a:cubicBezTo>
                  <a:pt x="7358458" y="3898446"/>
                  <a:pt x="7358458" y="3898446"/>
                  <a:pt x="7358458" y="3898446"/>
                </a:cubicBezTo>
                <a:lnTo>
                  <a:pt x="7358458" y="3907245"/>
                </a:lnTo>
                <a:cubicBezTo>
                  <a:pt x="7358458" y="3908502"/>
                  <a:pt x="7358458" y="3908502"/>
                  <a:pt x="7358458" y="3908502"/>
                </a:cubicBezTo>
                <a:lnTo>
                  <a:pt x="7366896" y="3908502"/>
                </a:lnTo>
                <a:cubicBezTo>
                  <a:pt x="7368101" y="3908502"/>
                  <a:pt x="7368101" y="3908502"/>
                  <a:pt x="7368101" y="3908502"/>
                </a:cubicBezTo>
                <a:lnTo>
                  <a:pt x="7368101" y="3917300"/>
                </a:lnTo>
                <a:cubicBezTo>
                  <a:pt x="7368101" y="3918558"/>
                  <a:pt x="7368101" y="3918558"/>
                  <a:pt x="7368101" y="3918558"/>
                </a:cubicBezTo>
                <a:lnTo>
                  <a:pt x="7359664" y="3918558"/>
                </a:lnTo>
                <a:cubicBezTo>
                  <a:pt x="7358458" y="3918558"/>
                  <a:pt x="7358458" y="3918558"/>
                  <a:pt x="7358458" y="3918558"/>
                </a:cubicBezTo>
                <a:lnTo>
                  <a:pt x="7358458" y="3925157"/>
                </a:lnTo>
                <a:cubicBezTo>
                  <a:pt x="7358458" y="3926100"/>
                  <a:pt x="7358458" y="3926100"/>
                  <a:pt x="7358458" y="3926100"/>
                </a:cubicBezTo>
                <a:lnTo>
                  <a:pt x="7366896" y="3926100"/>
                </a:lnTo>
                <a:cubicBezTo>
                  <a:pt x="7368101" y="3926100"/>
                  <a:pt x="7368101" y="3926100"/>
                  <a:pt x="7368101" y="3926100"/>
                </a:cubicBezTo>
                <a:lnTo>
                  <a:pt x="7368101" y="3934898"/>
                </a:lnTo>
                <a:cubicBezTo>
                  <a:pt x="7368101" y="3936155"/>
                  <a:pt x="7368101" y="3936155"/>
                  <a:pt x="7368101" y="3936155"/>
                </a:cubicBezTo>
                <a:lnTo>
                  <a:pt x="7359664" y="3936155"/>
                </a:lnTo>
                <a:cubicBezTo>
                  <a:pt x="7358458" y="3936155"/>
                  <a:pt x="7358458" y="3936155"/>
                  <a:pt x="7358458" y="3936155"/>
                </a:cubicBezTo>
                <a:lnTo>
                  <a:pt x="7358458" y="3944955"/>
                </a:lnTo>
                <a:cubicBezTo>
                  <a:pt x="7358458" y="3946211"/>
                  <a:pt x="7358458" y="3946211"/>
                  <a:pt x="7358458" y="3946211"/>
                </a:cubicBezTo>
                <a:lnTo>
                  <a:pt x="7366896" y="3946211"/>
                </a:lnTo>
                <a:cubicBezTo>
                  <a:pt x="7368101" y="3946211"/>
                  <a:pt x="7368101" y="3946211"/>
                  <a:pt x="7368101" y="3946211"/>
                </a:cubicBezTo>
                <a:lnTo>
                  <a:pt x="7368101" y="3955010"/>
                </a:lnTo>
                <a:cubicBezTo>
                  <a:pt x="7368101" y="3956266"/>
                  <a:pt x="7368101" y="3956266"/>
                  <a:pt x="7368101" y="3956266"/>
                </a:cubicBezTo>
                <a:lnTo>
                  <a:pt x="7359664" y="3956266"/>
                </a:lnTo>
                <a:cubicBezTo>
                  <a:pt x="7358458" y="3956266"/>
                  <a:pt x="7358458" y="3956266"/>
                  <a:pt x="7358458" y="3956266"/>
                </a:cubicBezTo>
                <a:lnTo>
                  <a:pt x="7358458" y="3962866"/>
                </a:lnTo>
                <a:cubicBezTo>
                  <a:pt x="7358458" y="3963808"/>
                  <a:pt x="7358458" y="3963808"/>
                  <a:pt x="7358458" y="3963808"/>
                </a:cubicBezTo>
                <a:lnTo>
                  <a:pt x="7366896" y="3963808"/>
                </a:lnTo>
                <a:cubicBezTo>
                  <a:pt x="7368101" y="3963808"/>
                  <a:pt x="7368101" y="3963808"/>
                  <a:pt x="7368101" y="3963808"/>
                </a:cubicBezTo>
                <a:lnTo>
                  <a:pt x="7368101" y="3972608"/>
                </a:lnTo>
                <a:cubicBezTo>
                  <a:pt x="7368101" y="3973865"/>
                  <a:pt x="7368101" y="3973865"/>
                  <a:pt x="7368101" y="3973865"/>
                </a:cubicBezTo>
                <a:lnTo>
                  <a:pt x="7359664" y="3973865"/>
                </a:lnTo>
                <a:cubicBezTo>
                  <a:pt x="7358458" y="3973865"/>
                  <a:pt x="7358458" y="3973865"/>
                  <a:pt x="7358458" y="3973865"/>
                </a:cubicBezTo>
                <a:lnTo>
                  <a:pt x="7358458" y="3982663"/>
                </a:lnTo>
                <a:cubicBezTo>
                  <a:pt x="7358458" y="3983921"/>
                  <a:pt x="7358458" y="3983921"/>
                  <a:pt x="7358458" y="3983921"/>
                </a:cubicBezTo>
                <a:lnTo>
                  <a:pt x="7366896" y="3983921"/>
                </a:lnTo>
                <a:cubicBezTo>
                  <a:pt x="7368101" y="3983921"/>
                  <a:pt x="7368101" y="3983921"/>
                  <a:pt x="7368101" y="3983921"/>
                </a:cubicBezTo>
                <a:lnTo>
                  <a:pt x="7368101" y="3990520"/>
                </a:lnTo>
                <a:cubicBezTo>
                  <a:pt x="7368101" y="3991462"/>
                  <a:pt x="7368101" y="3991462"/>
                  <a:pt x="7368101" y="3991462"/>
                </a:cubicBezTo>
                <a:lnTo>
                  <a:pt x="7359664" y="3991462"/>
                </a:lnTo>
                <a:cubicBezTo>
                  <a:pt x="7358458" y="3991462"/>
                  <a:pt x="7358458" y="3991462"/>
                  <a:pt x="7358458" y="3991462"/>
                </a:cubicBezTo>
                <a:lnTo>
                  <a:pt x="7358458" y="4000261"/>
                </a:lnTo>
                <a:cubicBezTo>
                  <a:pt x="7358458" y="4001518"/>
                  <a:pt x="7358458" y="4001518"/>
                  <a:pt x="7358458" y="4001518"/>
                </a:cubicBezTo>
                <a:lnTo>
                  <a:pt x="7366896" y="4001518"/>
                </a:lnTo>
                <a:cubicBezTo>
                  <a:pt x="7368101" y="4001518"/>
                  <a:pt x="7368101" y="4001518"/>
                  <a:pt x="7368101" y="4001518"/>
                </a:cubicBezTo>
                <a:lnTo>
                  <a:pt x="7368101" y="4010316"/>
                </a:lnTo>
                <a:cubicBezTo>
                  <a:pt x="7368101" y="4011574"/>
                  <a:pt x="7368101" y="4011574"/>
                  <a:pt x="7368101" y="4011574"/>
                </a:cubicBezTo>
                <a:lnTo>
                  <a:pt x="7359664" y="4011574"/>
                </a:lnTo>
                <a:cubicBezTo>
                  <a:pt x="7358458" y="4011574"/>
                  <a:pt x="7358458" y="4011574"/>
                  <a:pt x="7358458" y="4011574"/>
                </a:cubicBezTo>
                <a:lnTo>
                  <a:pt x="7358458" y="4020373"/>
                </a:lnTo>
                <a:cubicBezTo>
                  <a:pt x="7358458" y="4021629"/>
                  <a:pt x="7358458" y="4021629"/>
                  <a:pt x="7358458" y="4021629"/>
                </a:cubicBezTo>
                <a:lnTo>
                  <a:pt x="7366896" y="4021629"/>
                </a:lnTo>
                <a:cubicBezTo>
                  <a:pt x="7368101" y="4021629"/>
                  <a:pt x="7368101" y="4021629"/>
                  <a:pt x="7368101" y="4021629"/>
                </a:cubicBezTo>
                <a:lnTo>
                  <a:pt x="7368101" y="4028228"/>
                </a:lnTo>
                <a:cubicBezTo>
                  <a:pt x="7368101" y="4029171"/>
                  <a:pt x="7368101" y="4029171"/>
                  <a:pt x="7368101" y="4029171"/>
                </a:cubicBezTo>
                <a:lnTo>
                  <a:pt x="7359664" y="4029171"/>
                </a:lnTo>
                <a:cubicBezTo>
                  <a:pt x="7358458" y="4029171"/>
                  <a:pt x="7358458" y="4029171"/>
                  <a:pt x="7358458" y="4029171"/>
                </a:cubicBezTo>
                <a:lnTo>
                  <a:pt x="7358458" y="4037971"/>
                </a:lnTo>
                <a:cubicBezTo>
                  <a:pt x="7358458" y="4039227"/>
                  <a:pt x="7358458" y="4039227"/>
                  <a:pt x="7358458" y="4039227"/>
                </a:cubicBezTo>
                <a:lnTo>
                  <a:pt x="7347912" y="4034828"/>
                </a:lnTo>
                <a:cubicBezTo>
                  <a:pt x="7346406" y="4034199"/>
                  <a:pt x="7346406" y="4034199"/>
                  <a:pt x="7346406" y="4034199"/>
                </a:cubicBezTo>
                <a:cubicBezTo>
                  <a:pt x="7346406" y="4001518"/>
                  <a:pt x="7346406" y="4001518"/>
                  <a:pt x="7346406" y="4001518"/>
                </a:cubicBezTo>
                <a:lnTo>
                  <a:pt x="7329532" y="3992719"/>
                </a:lnTo>
                <a:cubicBezTo>
                  <a:pt x="7327122" y="3991462"/>
                  <a:pt x="7327122" y="3991462"/>
                  <a:pt x="7327122" y="3991462"/>
                </a:cubicBezTo>
                <a:cubicBezTo>
                  <a:pt x="7327122" y="3968837"/>
                  <a:pt x="7327122" y="3968837"/>
                  <a:pt x="7327122" y="3968837"/>
                </a:cubicBezTo>
                <a:cubicBezTo>
                  <a:pt x="7278911" y="3968837"/>
                  <a:pt x="7278911" y="3968837"/>
                  <a:pt x="7278911" y="3968837"/>
                </a:cubicBezTo>
                <a:lnTo>
                  <a:pt x="7278911" y="3977635"/>
                </a:lnTo>
                <a:cubicBezTo>
                  <a:pt x="7278911" y="3978892"/>
                  <a:pt x="7278911" y="3978892"/>
                  <a:pt x="7278911" y="3978892"/>
                </a:cubicBezTo>
                <a:lnTo>
                  <a:pt x="7262733" y="3978892"/>
                </a:lnTo>
                <a:lnTo>
                  <a:pt x="7262733" y="3953753"/>
                </a:lnTo>
                <a:lnTo>
                  <a:pt x="7262733" y="3839367"/>
                </a:lnTo>
                <a:lnTo>
                  <a:pt x="7191494" y="3839367"/>
                </a:lnTo>
                <a:lnTo>
                  <a:pt x="7191494" y="3824466"/>
                </a:lnTo>
                <a:cubicBezTo>
                  <a:pt x="7191494" y="3706209"/>
                  <a:pt x="7191494" y="3704290"/>
                  <a:pt x="7191494" y="3704259"/>
                </a:cubicBezTo>
                <a:cubicBezTo>
                  <a:pt x="7173960" y="3704259"/>
                  <a:pt x="7156426" y="3704259"/>
                  <a:pt x="7138892" y="3704259"/>
                </a:cubicBezTo>
                <a:cubicBezTo>
                  <a:pt x="7138892" y="3715948"/>
                  <a:pt x="7138892" y="3725299"/>
                  <a:pt x="7138892" y="3736988"/>
                </a:cubicBezTo>
                <a:cubicBezTo>
                  <a:pt x="7125742" y="3736988"/>
                  <a:pt x="7110399" y="3736988"/>
                  <a:pt x="7097249" y="3736988"/>
                </a:cubicBezTo>
                <a:cubicBezTo>
                  <a:pt x="7097249" y="3746340"/>
                  <a:pt x="7097249" y="3755691"/>
                  <a:pt x="7097249" y="3765042"/>
                </a:cubicBezTo>
                <a:cubicBezTo>
                  <a:pt x="7086291" y="3765042"/>
                  <a:pt x="7073140" y="3765042"/>
                  <a:pt x="7062182" y="3765042"/>
                </a:cubicBezTo>
                <a:cubicBezTo>
                  <a:pt x="7062182" y="3746340"/>
                  <a:pt x="7062182" y="3727637"/>
                  <a:pt x="7062182" y="3711272"/>
                </a:cubicBezTo>
                <a:cubicBezTo>
                  <a:pt x="7055607" y="3711272"/>
                  <a:pt x="7051222" y="3711272"/>
                  <a:pt x="7044647" y="3711272"/>
                </a:cubicBezTo>
                <a:cubicBezTo>
                  <a:pt x="7044647" y="3708934"/>
                  <a:pt x="7044647" y="3706597"/>
                  <a:pt x="7044647" y="3704259"/>
                </a:cubicBezTo>
                <a:cubicBezTo>
                  <a:pt x="7040264" y="3704259"/>
                  <a:pt x="7035881" y="3704259"/>
                  <a:pt x="7031497" y="3704259"/>
                </a:cubicBezTo>
                <a:cubicBezTo>
                  <a:pt x="7031497" y="3706597"/>
                  <a:pt x="7031497" y="3708934"/>
                  <a:pt x="7031497" y="3711272"/>
                </a:cubicBezTo>
                <a:cubicBezTo>
                  <a:pt x="7024922" y="3711272"/>
                  <a:pt x="7018347" y="3711272"/>
                  <a:pt x="7011772" y="3711272"/>
                </a:cubicBezTo>
                <a:cubicBezTo>
                  <a:pt x="7011772" y="3722961"/>
                  <a:pt x="7011772" y="3732312"/>
                  <a:pt x="7011772" y="3744001"/>
                </a:cubicBezTo>
                <a:cubicBezTo>
                  <a:pt x="6992047" y="3744001"/>
                  <a:pt x="6970129" y="3744001"/>
                  <a:pt x="6950404" y="3744001"/>
                </a:cubicBezTo>
                <a:cubicBezTo>
                  <a:pt x="6950404" y="3748678"/>
                  <a:pt x="6950404" y="3753353"/>
                  <a:pt x="6950404" y="3758029"/>
                </a:cubicBezTo>
                <a:lnTo>
                  <a:pt x="6941637" y="3758029"/>
                </a:lnTo>
                <a:cubicBezTo>
                  <a:pt x="6941637" y="3765042"/>
                  <a:pt x="6941637" y="3769718"/>
                  <a:pt x="6941637" y="3776731"/>
                </a:cubicBezTo>
                <a:cubicBezTo>
                  <a:pt x="6935062" y="3776731"/>
                  <a:pt x="6926294" y="3776731"/>
                  <a:pt x="6919719" y="3772055"/>
                </a:cubicBezTo>
                <a:cubicBezTo>
                  <a:pt x="6915336" y="3772055"/>
                  <a:pt x="6910952" y="3772055"/>
                  <a:pt x="6906569" y="3776731"/>
                </a:cubicBezTo>
                <a:cubicBezTo>
                  <a:pt x="6897802" y="3776731"/>
                  <a:pt x="6886844" y="3776731"/>
                  <a:pt x="6875885" y="3776731"/>
                </a:cubicBezTo>
                <a:cubicBezTo>
                  <a:pt x="6875885" y="3781407"/>
                  <a:pt x="6875885" y="3786082"/>
                  <a:pt x="6875885" y="3790758"/>
                </a:cubicBezTo>
                <a:cubicBezTo>
                  <a:pt x="6867117" y="3790758"/>
                  <a:pt x="6858351" y="3790758"/>
                  <a:pt x="6849584" y="3790758"/>
                </a:cubicBezTo>
                <a:cubicBezTo>
                  <a:pt x="6849584" y="3788420"/>
                  <a:pt x="6849584" y="3788420"/>
                  <a:pt x="6849584" y="3786082"/>
                </a:cubicBezTo>
                <a:cubicBezTo>
                  <a:pt x="6845200" y="3786082"/>
                  <a:pt x="6840817" y="3786082"/>
                  <a:pt x="6836434" y="3786082"/>
                </a:cubicBezTo>
                <a:cubicBezTo>
                  <a:pt x="6836434" y="3788420"/>
                  <a:pt x="6836434" y="3788420"/>
                  <a:pt x="6836434" y="3790758"/>
                </a:cubicBezTo>
                <a:cubicBezTo>
                  <a:pt x="6827667" y="3790758"/>
                  <a:pt x="6818900" y="3790758"/>
                  <a:pt x="6812325" y="3790758"/>
                </a:cubicBezTo>
                <a:cubicBezTo>
                  <a:pt x="6812325" y="3517483"/>
                  <a:pt x="6812325" y="3514919"/>
                  <a:pt x="6812325" y="3514896"/>
                </a:cubicBezTo>
                <a:cubicBezTo>
                  <a:pt x="6784547" y="3514896"/>
                  <a:pt x="6783850" y="3514896"/>
                  <a:pt x="6783832" y="3514896"/>
                </a:cubicBezTo>
                <a:lnTo>
                  <a:pt x="6783832" y="3506713"/>
                </a:lnTo>
                <a:cubicBezTo>
                  <a:pt x="6783832" y="3505632"/>
                  <a:pt x="6783832" y="3505552"/>
                  <a:pt x="6783832" y="3505544"/>
                </a:cubicBezTo>
                <a:cubicBezTo>
                  <a:pt x="6723417" y="3517053"/>
                  <a:pt x="6722479" y="3517230"/>
                  <a:pt x="6722464" y="3517234"/>
                </a:cubicBezTo>
                <a:cubicBezTo>
                  <a:pt x="6722464" y="3559314"/>
                  <a:pt x="6722464" y="3601395"/>
                  <a:pt x="6722464" y="3643476"/>
                </a:cubicBezTo>
                <a:cubicBezTo>
                  <a:pt x="6713697" y="3643476"/>
                  <a:pt x="6704930" y="3643476"/>
                  <a:pt x="6698355" y="3643476"/>
                </a:cubicBezTo>
                <a:cubicBezTo>
                  <a:pt x="6696163" y="3643476"/>
                  <a:pt x="6696163" y="3641138"/>
                  <a:pt x="6693972" y="3638800"/>
                </a:cubicBezTo>
                <a:lnTo>
                  <a:pt x="6685204" y="3638800"/>
                </a:lnTo>
                <a:cubicBezTo>
                  <a:pt x="6683012" y="3641138"/>
                  <a:pt x="6683012" y="3643476"/>
                  <a:pt x="6680821" y="3643476"/>
                </a:cubicBezTo>
                <a:cubicBezTo>
                  <a:pt x="6672054" y="3643476"/>
                  <a:pt x="6661095" y="3643476"/>
                  <a:pt x="6652329" y="3643476"/>
                </a:cubicBezTo>
                <a:cubicBezTo>
                  <a:pt x="6652329" y="3669191"/>
                  <a:pt x="6652329" y="3692569"/>
                  <a:pt x="6652329" y="3715948"/>
                </a:cubicBezTo>
                <a:cubicBezTo>
                  <a:pt x="6643562" y="3715948"/>
                  <a:pt x="6636987" y="3715948"/>
                  <a:pt x="6628219" y="3715948"/>
                </a:cubicBezTo>
                <a:cubicBezTo>
                  <a:pt x="6628219" y="3676205"/>
                  <a:pt x="6628219" y="3634124"/>
                  <a:pt x="6628219" y="3592044"/>
                </a:cubicBezTo>
                <a:lnTo>
                  <a:pt x="6617261" y="3592044"/>
                </a:lnTo>
                <a:lnTo>
                  <a:pt x="6617261" y="3582692"/>
                </a:lnTo>
                <a:cubicBezTo>
                  <a:pt x="6590960" y="3582692"/>
                  <a:pt x="6564659" y="3582692"/>
                  <a:pt x="6538359" y="3582692"/>
                </a:cubicBezTo>
                <a:cubicBezTo>
                  <a:pt x="6536167" y="3585030"/>
                  <a:pt x="6533975" y="3587368"/>
                  <a:pt x="6531784" y="3589706"/>
                </a:cubicBezTo>
                <a:cubicBezTo>
                  <a:pt x="6531784" y="3655165"/>
                  <a:pt x="6531784" y="3718286"/>
                  <a:pt x="6531784" y="3783744"/>
                </a:cubicBezTo>
                <a:cubicBezTo>
                  <a:pt x="6527400" y="3783744"/>
                  <a:pt x="6520825" y="3783744"/>
                  <a:pt x="6514250" y="3783744"/>
                </a:cubicBezTo>
                <a:cubicBezTo>
                  <a:pt x="6514250" y="3788420"/>
                  <a:pt x="6514250" y="3793095"/>
                  <a:pt x="6514250" y="3797771"/>
                </a:cubicBezTo>
                <a:cubicBezTo>
                  <a:pt x="6509867" y="3797771"/>
                  <a:pt x="6503291" y="3797771"/>
                  <a:pt x="6498907" y="3797771"/>
                </a:cubicBezTo>
                <a:cubicBezTo>
                  <a:pt x="6498907" y="3781407"/>
                  <a:pt x="6498907" y="3765042"/>
                  <a:pt x="6498907" y="3748678"/>
                </a:cubicBezTo>
                <a:cubicBezTo>
                  <a:pt x="6492332" y="3748678"/>
                  <a:pt x="6483565" y="3748678"/>
                  <a:pt x="6476990" y="3748678"/>
                </a:cubicBezTo>
                <a:cubicBezTo>
                  <a:pt x="6476990" y="3746340"/>
                  <a:pt x="6476990" y="3744001"/>
                  <a:pt x="6476990" y="3741663"/>
                </a:cubicBezTo>
                <a:cubicBezTo>
                  <a:pt x="6468223" y="3741663"/>
                  <a:pt x="6461648" y="3741663"/>
                  <a:pt x="6452882" y="3741663"/>
                </a:cubicBezTo>
                <a:cubicBezTo>
                  <a:pt x="6452882" y="3744001"/>
                  <a:pt x="6452882" y="3746340"/>
                  <a:pt x="6452882" y="3748678"/>
                </a:cubicBezTo>
                <a:cubicBezTo>
                  <a:pt x="6448497" y="3748678"/>
                  <a:pt x="6444114" y="3748678"/>
                  <a:pt x="6439731" y="3748678"/>
                </a:cubicBezTo>
                <a:cubicBezTo>
                  <a:pt x="6437539" y="3744001"/>
                  <a:pt x="6437539" y="3741663"/>
                  <a:pt x="6437539" y="3739326"/>
                </a:cubicBezTo>
                <a:cubicBezTo>
                  <a:pt x="6435347" y="3739326"/>
                  <a:pt x="6433155" y="3739326"/>
                  <a:pt x="6430964" y="3739326"/>
                </a:cubicBezTo>
                <a:cubicBezTo>
                  <a:pt x="6430964" y="3741663"/>
                  <a:pt x="6428772" y="3744001"/>
                  <a:pt x="6428772" y="3746340"/>
                </a:cubicBezTo>
                <a:cubicBezTo>
                  <a:pt x="6426580" y="3746340"/>
                  <a:pt x="6424389" y="3746340"/>
                  <a:pt x="6420005" y="3746340"/>
                </a:cubicBezTo>
                <a:cubicBezTo>
                  <a:pt x="6420005" y="3720623"/>
                  <a:pt x="6420005" y="3692569"/>
                  <a:pt x="6420005" y="3664516"/>
                </a:cubicBezTo>
                <a:cubicBezTo>
                  <a:pt x="6398088" y="3664516"/>
                  <a:pt x="6373979" y="3664516"/>
                  <a:pt x="6349870" y="3664516"/>
                </a:cubicBezTo>
                <a:cubicBezTo>
                  <a:pt x="6347678" y="3573340"/>
                  <a:pt x="6343295" y="3482166"/>
                  <a:pt x="6341103" y="3390992"/>
                </a:cubicBezTo>
                <a:cubicBezTo>
                  <a:pt x="6349870" y="3388654"/>
                  <a:pt x="6376170" y="3379303"/>
                  <a:pt x="6354254" y="3367613"/>
                </a:cubicBezTo>
                <a:cubicBezTo>
                  <a:pt x="6356445" y="3365275"/>
                  <a:pt x="6358637" y="3362937"/>
                  <a:pt x="6360829" y="3362937"/>
                </a:cubicBezTo>
                <a:cubicBezTo>
                  <a:pt x="6360829" y="3346573"/>
                  <a:pt x="6360829" y="3346573"/>
                  <a:pt x="6352062" y="3337222"/>
                </a:cubicBezTo>
                <a:cubicBezTo>
                  <a:pt x="6352062" y="3332546"/>
                  <a:pt x="6352062" y="3325533"/>
                  <a:pt x="6352062" y="3318520"/>
                </a:cubicBezTo>
                <a:cubicBezTo>
                  <a:pt x="6347678" y="3318520"/>
                  <a:pt x="6341103" y="3318520"/>
                  <a:pt x="6336720" y="3318520"/>
                </a:cubicBezTo>
                <a:cubicBezTo>
                  <a:pt x="6336720" y="3309167"/>
                  <a:pt x="6336720" y="3302154"/>
                  <a:pt x="6336720" y="3295141"/>
                </a:cubicBezTo>
                <a:cubicBezTo>
                  <a:pt x="6336720" y="3292803"/>
                  <a:pt x="6334528" y="3292803"/>
                  <a:pt x="6334528" y="3290465"/>
                </a:cubicBezTo>
                <a:cubicBezTo>
                  <a:pt x="6334528" y="3262412"/>
                  <a:pt x="6334528" y="3234358"/>
                  <a:pt x="6334528" y="3206304"/>
                </a:cubicBezTo>
                <a:cubicBezTo>
                  <a:pt x="6334528" y="3203966"/>
                  <a:pt x="6336720" y="3201629"/>
                  <a:pt x="6336720" y="3199291"/>
                </a:cubicBezTo>
                <a:cubicBezTo>
                  <a:pt x="6334528" y="3196953"/>
                  <a:pt x="6332337" y="3194615"/>
                  <a:pt x="6330145" y="3192277"/>
                </a:cubicBezTo>
                <a:cubicBezTo>
                  <a:pt x="6330145" y="3171236"/>
                  <a:pt x="6330145" y="3150196"/>
                  <a:pt x="6327952" y="3124481"/>
                </a:cubicBezTo>
                <a:cubicBezTo>
                  <a:pt x="6327952" y="3105778"/>
                  <a:pt x="6327952" y="3084738"/>
                  <a:pt x="6325761" y="3061360"/>
                </a:cubicBezTo>
                <a:cubicBezTo>
                  <a:pt x="6325761" y="3054346"/>
                  <a:pt x="6325761" y="3049670"/>
                  <a:pt x="6321377" y="3042657"/>
                </a:cubicBezTo>
                <a:cubicBezTo>
                  <a:pt x="6321377" y="3049670"/>
                  <a:pt x="6321377" y="3054346"/>
                  <a:pt x="6319185" y="3063698"/>
                </a:cubicBezTo>
                <a:cubicBezTo>
                  <a:pt x="6319185" y="3084738"/>
                  <a:pt x="6319185" y="3105778"/>
                  <a:pt x="6319185" y="3124481"/>
                </a:cubicBezTo>
                <a:cubicBezTo>
                  <a:pt x="6316994" y="3126819"/>
                  <a:pt x="6316994" y="3126819"/>
                  <a:pt x="6316994" y="3129156"/>
                </a:cubicBezTo>
                <a:cubicBezTo>
                  <a:pt x="6316994" y="3150196"/>
                  <a:pt x="6316994" y="3171236"/>
                  <a:pt x="6316994" y="3192277"/>
                </a:cubicBezTo>
                <a:cubicBezTo>
                  <a:pt x="6314802" y="3194615"/>
                  <a:pt x="6312610" y="3196953"/>
                  <a:pt x="6310419" y="3199291"/>
                </a:cubicBezTo>
                <a:cubicBezTo>
                  <a:pt x="6310419" y="3201629"/>
                  <a:pt x="6312610" y="3203966"/>
                  <a:pt x="6312610" y="3206304"/>
                </a:cubicBezTo>
                <a:cubicBezTo>
                  <a:pt x="6312610" y="3234358"/>
                  <a:pt x="6312610" y="3262412"/>
                  <a:pt x="6312610" y="3290465"/>
                </a:cubicBezTo>
                <a:cubicBezTo>
                  <a:pt x="6312610" y="3292803"/>
                  <a:pt x="6310419" y="3292803"/>
                  <a:pt x="6310419" y="3295141"/>
                </a:cubicBezTo>
                <a:cubicBezTo>
                  <a:pt x="6310419" y="3302154"/>
                  <a:pt x="6310419" y="3309167"/>
                  <a:pt x="6310419" y="3318520"/>
                </a:cubicBezTo>
                <a:cubicBezTo>
                  <a:pt x="6303844" y="3318520"/>
                  <a:pt x="6299460" y="3318520"/>
                  <a:pt x="6295077" y="3318520"/>
                </a:cubicBezTo>
                <a:cubicBezTo>
                  <a:pt x="6295077" y="3325533"/>
                  <a:pt x="6295077" y="3332546"/>
                  <a:pt x="6295077" y="3337222"/>
                </a:cubicBezTo>
                <a:cubicBezTo>
                  <a:pt x="6284118" y="3346573"/>
                  <a:pt x="6286310" y="3348911"/>
                  <a:pt x="6286310" y="3362937"/>
                </a:cubicBezTo>
                <a:cubicBezTo>
                  <a:pt x="6288502" y="3362937"/>
                  <a:pt x="6290693" y="3365275"/>
                  <a:pt x="6292885" y="3367613"/>
                </a:cubicBezTo>
                <a:cubicBezTo>
                  <a:pt x="6268777" y="3376964"/>
                  <a:pt x="6295077" y="3390992"/>
                  <a:pt x="6306035" y="3390992"/>
                </a:cubicBezTo>
                <a:cubicBezTo>
                  <a:pt x="6301194" y="3506322"/>
                  <a:pt x="6297540" y="3620385"/>
                  <a:pt x="6293134" y="3735040"/>
                </a:cubicBezTo>
                <a:lnTo>
                  <a:pt x="6190268" y="3735040"/>
                </a:lnTo>
                <a:lnTo>
                  <a:pt x="6190268" y="3824466"/>
                </a:lnTo>
                <a:lnTo>
                  <a:pt x="6170048" y="3824466"/>
                </a:lnTo>
                <a:lnTo>
                  <a:pt x="6170048" y="3648163"/>
                </a:lnTo>
                <a:lnTo>
                  <a:pt x="5956653" y="3648163"/>
                </a:lnTo>
                <a:lnTo>
                  <a:pt x="5956653" y="3824466"/>
                </a:lnTo>
                <a:lnTo>
                  <a:pt x="5901909" y="3824466"/>
                </a:lnTo>
                <a:lnTo>
                  <a:pt x="5900565" y="3800109"/>
                </a:lnTo>
                <a:cubicBezTo>
                  <a:pt x="5898374" y="3800109"/>
                  <a:pt x="5896183" y="3800109"/>
                  <a:pt x="5893990" y="3800109"/>
                </a:cubicBezTo>
                <a:cubicBezTo>
                  <a:pt x="5893990" y="3808388"/>
                  <a:pt x="5893227" y="3816665"/>
                  <a:pt x="5892647" y="3824466"/>
                </a:cubicBezTo>
                <a:lnTo>
                  <a:pt x="5882183" y="3824466"/>
                </a:lnTo>
                <a:lnTo>
                  <a:pt x="5880840" y="3800109"/>
                </a:lnTo>
                <a:cubicBezTo>
                  <a:pt x="5880154" y="3800109"/>
                  <a:pt x="5879468" y="3800109"/>
                  <a:pt x="5878781" y="3800109"/>
                </a:cubicBezTo>
                <a:lnTo>
                  <a:pt x="5878781" y="3714927"/>
                </a:lnTo>
                <a:lnTo>
                  <a:pt x="5800909" y="3714927"/>
                </a:lnTo>
                <a:lnTo>
                  <a:pt x="5800909" y="3807122"/>
                </a:lnTo>
                <a:lnTo>
                  <a:pt x="5727420" y="3807122"/>
                </a:lnTo>
                <a:cubicBezTo>
                  <a:pt x="5727420" y="3813673"/>
                  <a:pt x="5727420" y="3818184"/>
                  <a:pt x="5727420" y="3824466"/>
                </a:cubicBezTo>
                <a:lnTo>
                  <a:pt x="5713406" y="3824466"/>
                </a:lnTo>
                <a:lnTo>
                  <a:pt x="5703310" y="3823488"/>
                </a:lnTo>
                <a:cubicBezTo>
                  <a:pt x="5703310" y="3818812"/>
                  <a:pt x="5703310" y="3811799"/>
                  <a:pt x="5703310" y="3804784"/>
                </a:cubicBezTo>
                <a:cubicBezTo>
                  <a:pt x="5698927" y="3804784"/>
                  <a:pt x="5696735" y="3804784"/>
                  <a:pt x="5694543" y="3804784"/>
                </a:cubicBezTo>
                <a:cubicBezTo>
                  <a:pt x="5694543" y="3795433"/>
                  <a:pt x="5694543" y="3783744"/>
                  <a:pt x="5694543" y="3772055"/>
                </a:cubicBezTo>
                <a:lnTo>
                  <a:pt x="5683585" y="3772055"/>
                </a:lnTo>
                <a:cubicBezTo>
                  <a:pt x="5681393" y="3772055"/>
                  <a:pt x="5681393" y="3769718"/>
                  <a:pt x="5679201" y="3769718"/>
                </a:cubicBezTo>
                <a:lnTo>
                  <a:pt x="5666051" y="3772055"/>
                </a:lnTo>
                <a:cubicBezTo>
                  <a:pt x="5661667" y="3772055"/>
                  <a:pt x="5657284" y="3772055"/>
                  <a:pt x="5652900" y="3772055"/>
                </a:cubicBezTo>
                <a:cubicBezTo>
                  <a:pt x="5652900" y="3783744"/>
                  <a:pt x="5652900" y="3793095"/>
                  <a:pt x="5652900" y="3804784"/>
                </a:cubicBezTo>
                <a:cubicBezTo>
                  <a:pt x="5641942" y="3804784"/>
                  <a:pt x="5630983" y="3804784"/>
                  <a:pt x="5620025" y="3804784"/>
                </a:cubicBezTo>
                <a:cubicBezTo>
                  <a:pt x="5620025" y="3800109"/>
                  <a:pt x="5620025" y="3795433"/>
                  <a:pt x="5620025" y="3790758"/>
                </a:cubicBezTo>
                <a:cubicBezTo>
                  <a:pt x="5617833" y="3790758"/>
                  <a:pt x="5617833" y="3790758"/>
                  <a:pt x="5615641" y="3790758"/>
                </a:cubicBezTo>
                <a:cubicBezTo>
                  <a:pt x="5615641" y="3795433"/>
                  <a:pt x="5615641" y="3800109"/>
                  <a:pt x="5615641" y="3804784"/>
                </a:cubicBezTo>
                <a:lnTo>
                  <a:pt x="5604134" y="3804784"/>
                </a:lnTo>
                <a:cubicBezTo>
                  <a:pt x="5602626" y="3804784"/>
                  <a:pt x="5602501" y="3804784"/>
                  <a:pt x="5602490" y="3804784"/>
                </a:cubicBezTo>
                <a:cubicBezTo>
                  <a:pt x="5602490" y="3656817"/>
                  <a:pt x="5602490" y="3655184"/>
                  <a:pt x="5602490" y="3655165"/>
                </a:cubicBezTo>
                <a:cubicBezTo>
                  <a:pt x="5561658" y="3655165"/>
                  <a:pt x="5560864" y="3655165"/>
                  <a:pt x="5560849" y="3655165"/>
                </a:cubicBezTo>
                <a:lnTo>
                  <a:pt x="5560849" y="3644937"/>
                </a:lnTo>
                <a:cubicBezTo>
                  <a:pt x="5560849" y="3643593"/>
                  <a:pt x="5560849" y="3643485"/>
                  <a:pt x="5560849" y="3643476"/>
                </a:cubicBezTo>
                <a:lnTo>
                  <a:pt x="5555095" y="3643476"/>
                </a:lnTo>
                <a:cubicBezTo>
                  <a:pt x="5554362" y="3643476"/>
                  <a:pt x="5554282" y="3643476"/>
                  <a:pt x="5554274" y="3643476"/>
                </a:cubicBezTo>
                <a:lnTo>
                  <a:pt x="5554274" y="3649612"/>
                </a:lnTo>
                <a:cubicBezTo>
                  <a:pt x="5554274" y="3650407"/>
                  <a:pt x="5554274" y="3650480"/>
                  <a:pt x="5554274" y="3650489"/>
                </a:cubicBezTo>
                <a:lnTo>
                  <a:pt x="5537013" y="3650489"/>
                </a:lnTo>
                <a:cubicBezTo>
                  <a:pt x="5534696" y="3650489"/>
                  <a:pt x="5534557" y="3650489"/>
                  <a:pt x="5534547" y="3650489"/>
                </a:cubicBezTo>
                <a:lnTo>
                  <a:pt x="5530163" y="3643476"/>
                </a:lnTo>
                <a:lnTo>
                  <a:pt x="5530163" y="3657795"/>
                </a:lnTo>
                <a:cubicBezTo>
                  <a:pt x="5530163" y="3659711"/>
                  <a:pt x="5530163" y="3659833"/>
                  <a:pt x="5530163" y="3659840"/>
                </a:cubicBezTo>
                <a:lnTo>
                  <a:pt x="5524411" y="3659840"/>
                </a:lnTo>
                <a:cubicBezTo>
                  <a:pt x="5523678" y="3659840"/>
                  <a:pt x="5523598" y="3659840"/>
                  <a:pt x="5523588" y="3659840"/>
                </a:cubicBezTo>
                <a:lnTo>
                  <a:pt x="5523588" y="3672113"/>
                </a:lnTo>
                <a:cubicBezTo>
                  <a:pt x="5523588" y="3673727"/>
                  <a:pt x="5523588" y="3673856"/>
                  <a:pt x="5523588" y="3673867"/>
                </a:cubicBezTo>
                <a:cubicBezTo>
                  <a:pt x="5500080" y="3673867"/>
                  <a:pt x="5499495" y="3673867"/>
                  <a:pt x="5499481" y="3673867"/>
                </a:cubicBezTo>
                <a:cubicBezTo>
                  <a:pt x="5499481" y="3708934"/>
                  <a:pt x="5499481" y="3708934"/>
                  <a:pt x="5497288" y="3708934"/>
                </a:cubicBezTo>
                <a:cubicBezTo>
                  <a:pt x="5497288" y="3686102"/>
                  <a:pt x="5497288" y="3685568"/>
                  <a:pt x="5497288" y="3685556"/>
                </a:cubicBezTo>
                <a:lnTo>
                  <a:pt x="5487699" y="3685556"/>
                </a:lnTo>
                <a:cubicBezTo>
                  <a:pt x="5486439" y="3685556"/>
                  <a:pt x="5486339" y="3685556"/>
                  <a:pt x="5486330" y="3685556"/>
                </a:cubicBezTo>
                <a:cubicBezTo>
                  <a:pt x="5486330" y="3724447"/>
                  <a:pt x="5486330" y="3725281"/>
                  <a:pt x="5486330" y="3725299"/>
                </a:cubicBezTo>
                <a:cubicBezTo>
                  <a:pt x="5454237" y="3725299"/>
                  <a:pt x="5453470" y="3725299"/>
                  <a:pt x="5453453" y="3725299"/>
                </a:cubicBezTo>
                <a:lnTo>
                  <a:pt x="5453453" y="3713025"/>
                </a:lnTo>
                <a:cubicBezTo>
                  <a:pt x="5453453" y="3711409"/>
                  <a:pt x="5453453" y="3711282"/>
                  <a:pt x="5453453" y="3711272"/>
                </a:cubicBezTo>
                <a:lnTo>
                  <a:pt x="5441948" y="3711272"/>
                </a:lnTo>
                <a:cubicBezTo>
                  <a:pt x="5440435" y="3711272"/>
                  <a:pt x="5440314" y="3711272"/>
                  <a:pt x="5440303" y="3711272"/>
                </a:cubicBezTo>
                <a:lnTo>
                  <a:pt x="5440303" y="3727637"/>
                </a:lnTo>
                <a:cubicBezTo>
                  <a:pt x="5440303" y="3729974"/>
                  <a:pt x="5440303" y="3729974"/>
                  <a:pt x="5435920" y="3729974"/>
                </a:cubicBezTo>
                <a:lnTo>
                  <a:pt x="5435920" y="3713610"/>
                </a:lnTo>
                <a:cubicBezTo>
                  <a:pt x="5435920" y="3711412"/>
                  <a:pt x="5435920" y="3711280"/>
                  <a:pt x="5435920" y="3711272"/>
                </a:cubicBezTo>
                <a:lnTo>
                  <a:pt x="5422495" y="3711272"/>
                </a:lnTo>
                <a:cubicBezTo>
                  <a:pt x="5420692" y="3711272"/>
                  <a:pt x="5420585" y="3711272"/>
                  <a:pt x="5420577" y="3711272"/>
                </a:cubicBezTo>
                <a:cubicBezTo>
                  <a:pt x="5420577" y="3669924"/>
                  <a:pt x="5420577" y="3669203"/>
                  <a:pt x="5420577" y="3669191"/>
                </a:cubicBezTo>
                <a:lnTo>
                  <a:pt x="5412906" y="3669191"/>
                </a:lnTo>
                <a:cubicBezTo>
                  <a:pt x="5411897" y="3669191"/>
                  <a:pt x="5411817" y="3669191"/>
                  <a:pt x="5411810" y="3669191"/>
                </a:cubicBezTo>
                <a:cubicBezTo>
                  <a:pt x="5401102" y="3623505"/>
                  <a:pt x="5400858" y="3622460"/>
                  <a:pt x="5400852" y="3622435"/>
                </a:cubicBezTo>
                <a:lnTo>
                  <a:pt x="5391263" y="3622435"/>
                </a:lnTo>
                <a:cubicBezTo>
                  <a:pt x="5390008" y="3622435"/>
                  <a:pt x="5389903" y="3622435"/>
                  <a:pt x="5389893" y="3622435"/>
                </a:cubicBezTo>
                <a:cubicBezTo>
                  <a:pt x="5377035" y="3668152"/>
                  <a:pt x="5376749" y="3669168"/>
                  <a:pt x="5376743" y="3669191"/>
                </a:cubicBezTo>
                <a:lnTo>
                  <a:pt x="5369072" y="3669191"/>
                </a:lnTo>
                <a:cubicBezTo>
                  <a:pt x="5368071" y="3669191"/>
                  <a:pt x="5367983" y="3669191"/>
                  <a:pt x="5367976" y="3669191"/>
                </a:cubicBezTo>
                <a:cubicBezTo>
                  <a:pt x="5367976" y="3738229"/>
                  <a:pt x="5367976" y="3739310"/>
                  <a:pt x="5367976" y="3739326"/>
                </a:cubicBezTo>
                <a:lnTo>
                  <a:pt x="5362222" y="3739326"/>
                </a:lnTo>
                <a:cubicBezTo>
                  <a:pt x="5361486" y="3739326"/>
                  <a:pt x="5361410" y="3739326"/>
                  <a:pt x="5361400" y="3739326"/>
                </a:cubicBezTo>
                <a:cubicBezTo>
                  <a:pt x="5361400" y="3788420"/>
                  <a:pt x="5361400" y="3788420"/>
                  <a:pt x="5357017" y="3788420"/>
                </a:cubicBezTo>
                <a:lnTo>
                  <a:pt x="5357017" y="3774101"/>
                </a:lnTo>
                <a:cubicBezTo>
                  <a:pt x="5357017" y="3772170"/>
                  <a:pt x="5357017" y="3772062"/>
                  <a:pt x="5357017" y="3772055"/>
                </a:cubicBezTo>
                <a:lnTo>
                  <a:pt x="5351264" y="3782283"/>
                </a:lnTo>
                <a:cubicBezTo>
                  <a:pt x="5350511" y="3783627"/>
                  <a:pt x="5350447" y="3783735"/>
                  <a:pt x="5350442" y="3783744"/>
                </a:cubicBezTo>
                <a:lnTo>
                  <a:pt x="5344689" y="3783744"/>
                </a:lnTo>
                <a:cubicBezTo>
                  <a:pt x="5343958" y="3783744"/>
                  <a:pt x="5343876" y="3783744"/>
                  <a:pt x="5343867" y="3783744"/>
                </a:cubicBezTo>
                <a:cubicBezTo>
                  <a:pt x="5343867" y="3691773"/>
                  <a:pt x="5343867" y="3690258"/>
                  <a:pt x="5343867" y="3690231"/>
                </a:cubicBezTo>
                <a:cubicBezTo>
                  <a:pt x="5313890" y="3690231"/>
                  <a:pt x="5313199" y="3690231"/>
                  <a:pt x="5313183" y="3690231"/>
                </a:cubicBezTo>
                <a:lnTo>
                  <a:pt x="5301676" y="3704551"/>
                </a:lnTo>
                <a:cubicBezTo>
                  <a:pt x="5300132" y="3706473"/>
                  <a:pt x="5300038" y="3706589"/>
                  <a:pt x="5300032" y="3706597"/>
                </a:cubicBezTo>
                <a:lnTo>
                  <a:pt x="5300032" y="3692277"/>
                </a:lnTo>
                <a:cubicBezTo>
                  <a:pt x="5300032" y="3690231"/>
                  <a:pt x="5300032" y="3690231"/>
                  <a:pt x="5297840" y="3687893"/>
                </a:cubicBezTo>
                <a:lnTo>
                  <a:pt x="5288251" y="3687893"/>
                </a:lnTo>
                <a:cubicBezTo>
                  <a:pt x="5286998" y="3687893"/>
                  <a:pt x="5286891" y="3687893"/>
                  <a:pt x="5286882" y="3687893"/>
                </a:cubicBezTo>
                <a:cubicBezTo>
                  <a:pt x="5286882" y="3662802"/>
                  <a:pt x="5286882" y="3662193"/>
                  <a:pt x="5286882" y="3662178"/>
                </a:cubicBezTo>
                <a:lnTo>
                  <a:pt x="5281129" y="3662178"/>
                </a:lnTo>
                <a:cubicBezTo>
                  <a:pt x="5280393" y="3662178"/>
                  <a:pt x="5280317" y="3662178"/>
                  <a:pt x="5280307" y="3662178"/>
                </a:cubicBezTo>
                <a:lnTo>
                  <a:pt x="5280307" y="3649904"/>
                </a:lnTo>
                <a:cubicBezTo>
                  <a:pt x="5280307" y="3648151"/>
                  <a:pt x="5280307" y="3648151"/>
                  <a:pt x="5278115" y="3648151"/>
                </a:cubicBezTo>
                <a:cubicBezTo>
                  <a:pt x="5278115" y="3623080"/>
                  <a:pt x="5278115" y="3622453"/>
                  <a:pt x="5278115" y="3622435"/>
                </a:cubicBezTo>
                <a:lnTo>
                  <a:pt x="5262773" y="3622435"/>
                </a:lnTo>
                <a:cubicBezTo>
                  <a:pt x="5260719" y="3622435"/>
                  <a:pt x="5260589" y="3622435"/>
                  <a:pt x="5260581" y="3622435"/>
                </a:cubicBezTo>
                <a:cubicBezTo>
                  <a:pt x="5260581" y="3590495"/>
                  <a:pt x="5260581" y="3589724"/>
                  <a:pt x="5260581" y="3589706"/>
                </a:cubicBezTo>
                <a:lnTo>
                  <a:pt x="5252910" y="3589706"/>
                </a:lnTo>
                <a:cubicBezTo>
                  <a:pt x="5251906" y="3589706"/>
                  <a:pt x="5251821" y="3589706"/>
                  <a:pt x="5251815" y="3589706"/>
                </a:cubicBezTo>
                <a:lnTo>
                  <a:pt x="5251815" y="3583569"/>
                </a:lnTo>
                <a:cubicBezTo>
                  <a:pt x="5251815" y="3582774"/>
                  <a:pt x="5251815" y="3582701"/>
                  <a:pt x="5251815" y="3582692"/>
                </a:cubicBezTo>
                <a:lnTo>
                  <a:pt x="5246061" y="3582692"/>
                </a:lnTo>
                <a:cubicBezTo>
                  <a:pt x="5245329" y="3582692"/>
                  <a:pt x="5245249" y="3582692"/>
                  <a:pt x="5245240" y="3582692"/>
                </a:cubicBezTo>
                <a:cubicBezTo>
                  <a:pt x="5245240" y="3549963"/>
                  <a:pt x="5245240" y="3549963"/>
                  <a:pt x="5240855" y="3549963"/>
                </a:cubicBezTo>
                <a:lnTo>
                  <a:pt x="5240855" y="3541780"/>
                </a:lnTo>
                <a:cubicBezTo>
                  <a:pt x="5240855" y="3540712"/>
                  <a:pt x="5240855" y="3540619"/>
                  <a:pt x="5240855" y="3540611"/>
                </a:cubicBezTo>
                <a:lnTo>
                  <a:pt x="5235102" y="3540611"/>
                </a:lnTo>
                <a:cubicBezTo>
                  <a:pt x="5234370" y="3540611"/>
                  <a:pt x="5234290" y="3540611"/>
                  <a:pt x="5234281" y="3540611"/>
                </a:cubicBezTo>
                <a:cubicBezTo>
                  <a:pt x="5234281" y="3508635"/>
                  <a:pt x="5234281" y="3507900"/>
                  <a:pt x="5234281" y="3507883"/>
                </a:cubicBezTo>
                <a:cubicBezTo>
                  <a:pt x="5206498" y="3507883"/>
                  <a:pt x="5205806" y="3507883"/>
                  <a:pt x="5205788" y="3507883"/>
                </a:cubicBezTo>
                <a:lnTo>
                  <a:pt x="5205788" y="3495608"/>
                </a:lnTo>
                <a:cubicBezTo>
                  <a:pt x="5205788" y="3493984"/>
                  <a:pt x="5205788" y="3493866"/>
                  <a:pt x="5205788" y="3493855"/>
                </a:cubicBezTo>
                <a:cubicBezTo>
                  <a:pt x="5173730" y="3493855"/>
                  <a:pt x="5172933" y="3493855"/>
                  <a:pt x="5172913" y="3493855"/>
                </a:cubicBezTo>
                <a:lnTo>
                  <a:pt x="5172913" y="3485673"/>
                </a:lnTo>
                <a:cubicBezTo>
                  <a:pt x="5172913" y="3484598"/>
                  <a:pt x="5172913" y="3484513"/>
                  <a:pt x="5172913" y="3484504"/>
                </a:cubicBezTo>
                <a:lnTo>
                  <a:pt x="5155652" y="3484504"/>
                </a:lnTo>
                <a:cubicBezTo>
                  <a:pt x="5153344" y="3484504"/>
                  <a:pt x="5153196" y="3484504"/>
                  <a:pt x="5153186" y="3484504"/>
                </a:cubicBezTo>
                <a:lnTo>
                  <a:pt x="5153186" y="3492686"/>
                </a:lnTo>
                <a:lnTo>
                  <a:pt x="5148803" y="3489179"/>
                </a:lnTo>
                <a:lnTo>
                  <a:pt x="5137845" y="3493855"/>
                </a:lnTo>
                <a:lnTo>
                  <a:pt x="5132093" y="3493855"/>
                </a:lnTo>
                <a:cubicBezTo>
                  <a:pt x="5131358" y="3493855"/>
                  <a:pt x="5131280" y="3493855"/>
                  <a:pt x="5131270" y="3493855"/>
                </a:cubicBezTo>
                <a:lnTo>
                  <a:pt x="5131270" y="3485673"/>
                </a:lnTo>
                <a:cubicBezTo>
                  <a:pt x="5131270" y="3484598"/>
                  <a:pt x="5131270" y="3484513"/>
                  <a:pt x="5131270" y="3484504"/>
                </a:cubicBezTo>
                <a:lnTo>
                  <a:pt x="5117845" y="3484504"/>
                </a:lnTo>
                <a:cubicBezTo>
                  <a:pt x="5116054" y="3484504"/>
                  <a:pt x="5115935" y="3484504"/>
                  <a:pt x="5115927" y="3484504"/>
                </a:cubicBezTo>
                <a:lnTo>
                  <a:pt x="5115927" y="3492686"/>
                </a:lnTo>
                <a:cubicBezTo>
                  <a:pt x="5115927" y="3493760"/>
                  <a:pt x="5115927" y="3493848"/>
                  <a:pt x="5115927" y="3493855"/>
                </a:cubicBezTo>
                <a:cubicBezTo>
                  <a:pt x="5092368" y="3493855"/>
                  <a:pt x="5091830" y="3493855"/>
                  <a:pt x="5091818" y="3493855"/>
                </a:cubicBezTo>
                <a:lnTo>
                  <a:pt x="5091818" y="3508175"/>
                </a:lnTo>
                <a:cubicBezTo>
                  <a:pt x="5091818" y="3510092"/>
                  <a:pt x="5091818" y="3510212"/>
                  <a:pt x="5091818" y="3510219"/>
                </a:cubicBezTo>
                <a:lnTo>
                  <a:pt x="5078394" y="3510219"/>
                </a:lnTo>
                <a:cubicBezTo>
                  <a:pt x="5076589" y="3510219"/>
                  <a:pt x="5076482" y="3510219"/>
                  <a:pt x="5076476" y="3510219"/>
                </a:cubicBezTo>
                <a:cubicBezTo>
                  <a:pt x="5076476" y="3597622"/>
                  <a:pt x="5076476" y="3599034"/>
                  <a:pt x="5076476" y="3599057"/>
                </a:cubicBezTo>
                <a:lnTo>
                  <a:pt x="5070723" y="3599057"/>
                </a:lnTo>
                <a:cubicBezTo>
                  <a:pt x="5069988" y="3599057"/>
                  <a:pt x="5069910" y="3599057"/>
                  <a:pt x="5069901" y="3599057"/>
                </a:cubicBezTo>
                <a:cubicBezTo>
                  <a:pt x="5069901" y="3564784"/>
                  <a:pt x="5069901" y="3564008"/>
                  <a:pt x="5069901" y="3563989"/>
                </a:cubicBezTo>
                <a:cubicBezTo>
                  <a:pt x="5029013" y="3563989"/>
                  <a:pt x="5028271" y="3563989"/>
                  <a:pt x="5028258" y="3563989"/>
                </a:cubicBezTo>
                <a:cubicBezTo>
                  <a:pt x="5028258" y="3599057"/>
                  <a:pt x="5028258" y="3599057"/>
                  <a:pt x="5023875" y="3599057"/>
                </a:cubicBezTo>
                <a:cubicBezTo>
                  <a:pt x="5023875" y="3691106"/>
                  <a:pt x="5023875" y="3692548"/>
                  <a:pt x="5023875" y="3692569"/>
                </a:cubicBezTo>
                <a:lnTo>
                  <a:pt x="5018122" y="3690523"/>
                </a:lnTo>
                <a:cubicBezTo>
                  <a:pt x="5017386" y="3690262"/>
                  <a:pt x="5017310" y="3690235"/>
                  <a:pt x="5017300" y="3690231"/>
                </a:cubicBezTo>
                <a:cubicBezTo>
                  <a:pt x="5015143" y="3616620"/>
                  <a:pt x="5015108" y="3615441"/>
                  <a:pt x="5015108" y="3615421"/>
                </a:cubicBezTo>
                <a:cubicBezTo>
                  <a:pt x="5012951" y="3689067"/>
                  <a:pt x="5012916" y="3690214"/>
                  <a:pt x="5012916" y="3690231"/>
                </a:cubicBezTo>
                <a:lnTo>
                  <a:pt x="5007162" y="3692277"/>
                </a:lnTo>
                <a:cubicBezTo>
                  <a:pt x="5006425" y="3692539"/>
                  <a:pt x="5006350" y="3692567"/>
                  <a:pt x="5006341" y="3692569"/>
                </a:cubicBezTo>
                <a:cubicBezTo>
                  <a:pt x="4999909" y="3736022"/>
                  <a:pt x="4999768" y="3736968"/>
                  <a:pt x="4999765" y="3736988"/>
                </a:cubicBezTo>
                <a:lnTo>
                  <a:pt x="4984423" y="3747217"/>
                </a:lnTo>
                <a:cubicBezTo>
                  <a:pt x="4982366" y="3748589"/>
                  <a:pt x="4982241" y="3748673"/>
                  <a:pt x="4982232" y="3748678"/>
                </a:cubicBezTo>
                <a:lnTo>
                  <a:pt x="4982232" y="3732312"/>
                </a:lnTo>
                <a:cubicBezTo>
                  <a:pt x="4982232" y="3730116"/>
                  <a:pt x="4982232" y="3729984"/>
                  <a:pt x="4982232" y="3729974"/>
                </a:cubicBezTo>
                <a:lnTo>
                  <a:pt x="4976478" y="3729974"/>
                </a:lnTo>
                <a:cubicBezTo>
                  <a:pt x="4975746" y="3729974"/>
                  <a:pt x="4975665" y="3729974"/>
                  <a:pt x="4975656" y="3729974"/>
                </a:cubicBezTo>
                <a:lnTo>
                  <a:pt x="4975656" y="3719747"/>
                </a:lnTo>
                <a:cubicBezTo>
                  <a:pt x="4975656" y="3718405"/>
                  <a:pt x="4975656" y="3718296"/>
                  <a:pt x="4975656" y="3718286"/>
                </a:cubicBezTo>
                <a:cubicBezTo>
                  <a:pt x="4923055" y="3718286"/>
                  <a:pt x="4923055" y="3718286"/>
                  <a:pt x="4923055" y="3722961"/>
                </a:cubicBezTo>
                <a:lnTo>
                  <a:pt x="4917302" y="3722961"/>
                </a:lnTo>
                <a:cubicBezTo>
                  <a:pt x="4916570" y="3722961"/>
                  <a:pt x="4916490" y="3722961"/>
                  <a:pt x="4916480" y="3722961"/>
                </a:cubicBezTo>
                <a:lnTo>
                  <a:pt x="4916480" y="3710688"/>
                </a:lnTo>
                <a:cubicBezTo>
                  <a:pt x="4916480" y="3709074"/>
                  <a:pt x="4916480" y="3708945"/>
                  <a:pt x="4916480" y="3708934"/>
                </a:cubicBezTo>
                <a:lnTo>
                  <a:pt x="4908808" y="3708934"/>
                </a:lnTo>
                <a:cubicBezTo>
                  <a:pt x="4907804" y="3708934"/>
                  <a:pt x="4907719" y="3708934"/>
                  <a:pt x="4907713" y="3708934"/>
                </a:cubicBezTo>
                <a:lnTo>
                  <a:pt x="4907713" y="3723253"/>
                </a:lnTo>
                <a:cubicBezTo>
                  <a:pt x="4907713" y="3725299"/>
                  <a:pt x="4907713" y="3725299"/>
                  <a:pt x="4903330" y="3725299"/>
                </a:cubicBezTo>
                <a:lnTo>
                  <a:pt x="4903330" y="3708934"/>
                </a:lnTo>
                <a:cubicBezTo>
                  <a:pt x="4903330" y="3706746"/>
                  <a:pt x="4903330" y="3706606"/>
                  <a:pt x="4903330" y="3706597"/>
                </a:cubicBezTo>
                <a:lnTo>
                  <a:pt x="4893742" y="3706597"/>
                </a:lnTo>
                <a:cubicBezTo>
                  <a:pt x="4892487" y="3706597"/>
                  <a:pt x="4892380" y="3706597"/>
                  <a:pt x="4892372" y="3706597"/>
                </a:cubicBezTo>
                <a:lnTo>
                  <a:pt x="4892372" y="3698413"/>
                </a:lnTo>
                <a:cubicBezTo>
                  <a:pt x="4892372" y="3697340"/>
                  <a:pt x="4892372" y="3697253"/>
                  <a:pt x="4892372" y="3697245"/>
                </a:cubicBezTo>
                <a:lnTo>
                  <a:pt x="4875111" y="3697245"/>
                </a:lnTo>
                <a:cubicBezTo>
                  <a:pt x="4872797" y="3697245"/>
                  <a:pt x="4872655" y="3697245"/>
                  <a:pt x="4872645" y="3697245"/>
                </a:cubicBezTo>
                <a:cubicBezTo>
                  <a:pt x="4872645" y="3674406"/>
                  <a:pt x="4872645" y="3673880"/>
                  <a:pt x="4872645" y="3673867"/>
                </a:cubicBezTo>
                <a:lnTo>
                  <a:pt x="4866070" y="3666853"/>
                </a:lnTo>
                <a:lnTo>
                  <a:pt x="4850729" y="3666853"/>
                </a:lnTo>
                <a:cubicBezTo>
                  <a:pt x="4848679" y="3666853"/>
                  <a:pt x="4848546" y="3666853"/>
                  <a:pt x="4848536" y="3666853"/>
                </a:cubicBezTo>
                <a:lnTo>
                  <a:pt x="4848536" y="3654580"/>
                </a:lnTo>
                <a:cubicBezTo>
                  <a:pt x="4848536" y="3652952"/>
                  <a:pt x="4848536" y="3652838"/>
                  <a:pt x="4848536" y="3652827"/>
                </a:cubicBezTo>
                <a:lnTo>
                  <a:pt x="4840865" y="3652827"/>
                </a:lnTo>
                <a:cubicBezTo>
                  <a:pt x="4839857" y="3652827"/>
                  <a:pt x="4839776" y="3652827"/>
                  <a:pt x="4839770" y="3652827"/>
                </a:cubicBezTo>
                <a:cubicBezTo>
                  <a:pt x="4839770" y="3611460"/>
                  <a:pt x="4839770" y="3610757"/>
                  <a:pt x="4839770" y="3610746"/>
                </a:cubicBezTo>
                <a:lnTo>
                  <a:pt x="4824429" y="3606070"/>
                </a:lnTo>
                <a:lnTo>
                  <a:pt x="4816756" y="3606070"/>
                </a:lnTo>
                <a:cubicBezTo>
                  <a:pt x="4815749" y="3606070"/>
                  <a:pt x="4815667" y="3606070"/>
                  <a:pt x="4815660" y="3606070"/>
                </a:cubicBezTo>
                <a:cubicBezTo>
                  <a:pt x="4815660" y="3555624"/>
                  <a:pt x="4815660" y="3554658"/>
                  <a:pt x="4815660" y="3554638"/>
                </a:cubicBezTo>
                <a:lnTo>
                  <a:pt x="4798401" y="3554638"/>
                </a:lnTo>
                <a:cubicBezTo>
                  <a:pt x="4796087" y="3554638"/>
                  <a:pt x="4795946" y="3554638"/>
                  <a:pt x="4795935" y="3554638"/>
                </a:cubicBezTo>
                <a:lnTo>
                  <a:pt x="4795935" y="3536228"/>
                </a:lnTo>
                <a:cubicBezTo>
                  <a:pt x="4795935" y="3533747"/>
                  <a:pt x="4795935" y="3533607"/>
                  <a:pt x="4795935" y="3533598"/>
                </a:cubicBezTo>
                <a:cubicBezTo>
                  <a:pt x="4759549" y="3533598"/>
                  <a:pt x="4758697" y="3533598"/>
                  <a:pt x="4758675" y="3533598"/>
                </a:cubicBezTo>
                <a:cubicBezTo>
                  <a:pt x="4758675" y="3556412"/>
                  <a:pt x="4758675" y="3556963"/>
                  <a:pt x="4758675" y="3556976"/>
                </a:cubicBezTo>
                <a:cubicBezTo>
                  <a:pt x="4730877" y="3556976"/>
                  <a:pt x="4730201" y="3556976"/>
                  <a:pt x="4730183" y="3556976"/>
                </a:cubicBezTo>
                <a:cubicBezTo>
                  <a:pt x="4730183" y="3607292"/>
                  <a:pt x="4730183" y="3608384"/>
                  <a:pt x="4730183" y="3608408"/>
                </a:cubicBezTo>
                <a:lnTo>
                  <a:pt x="4718677" y="3608408"/>
                </a:lnTo>
                <a:cubicBezTo>
                  <a:pt x="4717167" y="3608408"/>
                  <a:pt x="4717044" y="3608408"/>
                  <a:pt x="4717033" y="3608408"/>
                </a:cubicBezTo>
                <a:cubicBezTo>
                  <a:pt x="4717033" y="3721672"/>
                  <a:pt x="4717033" y="3722947"/>
                  <a:pt x="4717033" y="3722961"/>
                </a:cubicBezTo>
                <a:lnTo>
                  <a:pt x="4711280" y="3722961"/>
                </a:lnTo>
                <a:cubicBezTo>
                  <a:pt x="4710545" y="3722961"/>
                  <a:pt x="4710466" y="3722961"/>
                  <a:pt x="4710458" y="3722961"/>
                </a:cubicBezTo>
                <a:cubicBezTo>
                  <a:pt x="4701907" y="3693317"/>
                  <a:pt x="4701696" y="3692588"/>
                  <a:pt x="4701691" y="3692569"/>
                </a:cubicBezTo>
                <a:lnTo>
                  <a:pt x="4695937" y="3704843"/>
                </a:lnTo>
                <a:cubicBezTo>
                  <a:pt x="4695115" y="3706597"/>
                  <a:pt x="4695115" y="3706597"/>
                  <a:pt x="4697308" y="3706597"/>
                </a:cubicBezTo>
                <a:lnTo>
                  <a:pt x="4697308" y="3720916"/>
                </a:lnTo>
                <a:cubicBezTo>
                  <a:pt x="4697308" y="3722837"/>
                  <a:pt x="4697308" y="3722955"/>
                  <a:pt x="4697308" y="3722961"/>
                </a:cubicBezTo>
                <a:lnTo>
                  <a:pt x="4689636" y="3722961"/>
                </a:lnTo>
                <a:cubicBezTo>
                  <a:pt x="4688631" y="3722961"/>
                  <a:pt x="4688548" y="3722961"/>
                  <a:pt x="4688540" y="3722961"/>
                </a:cubicBezTo>
                <a:cubicBezTo>
                  <a:pt x="4688540" y="3757174"/>
                  <a:pt x="4688540" y="3758008"/>
                  <a:pt x="4688540" y="3758029"/>
                </a:cubicBezTo>
                <a:lnTo>
                  <a:pt x="4680870" y="3758029"/>
                </a:lnTo>
                <a:cubicBezTo>
                  <a:pt x="4679865" y="3758029"/>
                  <a:pt x="4679781" y="3758029"/>
                  <a:pt x="4679773" y="3758029"/>
                </a:cubicBezTo>
                <a:cubicBezTo>
                  <a:pt x="4679773" y="3783178"/>
                  <a:pt x="4679773" y="3783731"/>
                  <a:pt x="4679773" y="3783744"/>
                </a:cubicBezTo>
                <a:lnTo>
                  <a:pt x="4666350" y="3783744"/>
                </a:lnTo>
                <a:cubicBezTo>
                  <a:pt x="4664574" y="3783744"/>
                  <a:pt x="4664441" y="3783744"/>
                  <a:pt x="4664431" y="3783744"/>
                </a:cubicBezTo>
                <a:lnTo>
                  <a:pt x="4664431" y="3775562"/>
                </a:lnTo>
                <a:cubicBezTo>
                  <a:pt x="4664431" y="3774490"/>
                  <a:pt x="4664431" y="3774402"/>
                  <a:pt x="4664431" y="3774393"/>
                </a:cubicBezTo>
                <a:lnTo>
                  <a:pt x="4649089" y="3774393"/>
                </a:lnTo>
                <a:cubicBezTo>
                  <a:pt x="4647034" y="3774393"/>
                  <a:pt x="4646906" y="3774393"/>
                  <a:pt x="4646898" y="3774393"/>
                </a:cubicBezTo>
                <a:cubicBezTo>
                  <a:pt x="4646898" y="3749284"/>
                  <a:pt x="4646898" y="3748693"/>
                  <a:pt x="4646898" y="3748678"/>
                </a:cubicBezTo>
                <a:cubicBezTo>
                  <a:pt x="4606140" y="3748678"/>
                  <a:pt x="4605273" y="3748678"/>
                  <a:pt x="4605255" y="3748678"/>
                </a:cubicBezTo>
                <a:lnTo>
                  <a:pt x="4605255" y="3754814"/>
                </a:lnTo>
                <a:cubicBezTo>
                  <a:pt x="4605255" y="3755253"/>
                  <a:pt x="4605255" y="3755471"/>
                  <a:pt x="4604433" y="3755873"/>
                </a:cubicBezTo>
                <a:lnTo>
                  <a:pt x="4598680" y="3758029"/>
                </a:lnTo>
                <a:lnTo>
                  <a:pt x="4598680" y="3749847"/>
                </a:lnTo>
                <a:cubicBezTo>
                  <a:pt x="4598680" y="3748776"/>
                  <a:pt x="4598680" y="3748686"/>
                  <a:pt x="4598680" y="3748678"/>
                </a:cubicBezTo>
                <a:lnTo>
                  <a:pt x="4591008" y="3748678"/>
                </a:lnTo>
                <a:cubicBezTo>
                  <a:pt x="4590006" y="3748678"/>
                  <a:pt x="4589920" y="3748678"/>
                  <a:pt x="4589913" y="3748678"/>
                </a:cubicBezTo>
                <a:lnTo>
                  <a:pt x="4589913" y="3765042"/>
                </a:lnTo>
                <a:cubicBezTo>
                  <a:pt x="4589913" y="3767243"/>
                  <a:pt x="4589913" y="3767372"/>
                  <a:pt x="4589913" y="3767380"/>
                </a:cubicBezTo>
                <a:lnTo>
                  <a:pt x="4584160" y="3767380"/>
                </a:lnTo>
                <a:cubicBezTo>
                  <a:pt x="4583427" y="3767380"/>
                  <a:pt x="4583347" y="3767380"/>
                  <a:pt x="4583338" y="3767380"/>
                </a:cubicBezTo>
                <a:lnTo>
                  <a:pt x="4583338" y="3759198"/>
                </a:lnTo>
                <a:cubicBezTo>
                  <a:pt x="4583338" y="3758115"/>
                  <a:pt x="4583338" y="3758036"/>
                  <a:pt x="4583338" y="3758029"/>
                </a:cubicBezTo>
                <a:lnTo>
                  <a:pt x="4575666" y="3758029"/>
                </a:lnTo>
                <a:cubicBezTo>
                  <a:pt x="4574663" y="3758029"/>
                  <a:pt x="4574578" y="3758029"/>
                  <a:pt x="4574570" y="3758029"/>
                </a:cubicBezTo>
                <a:cubicBezTo>
                  <a:pt x="4574570" y="3732936"/>
                  <a:pt x="4574570" y="3732327"/>
                  <a:pt x="4574570" y="3732312"/>
                </a:cubicBezTo>
                <a:cubicBezTo>
                  <a:pt x="4542492" y="3732312"/>
                  <a:pt x="4541713" y="3732312"/>
                  <a:pt x="4541695" y="3732312"/>
                </a:cubicBezTo>
                <a:lnTo>
                  <a:pt x="4541695" y="3738449"/>
                </a:lnTo>
                <a:cubicBezTo>
                  <a:pt x="4541695" y="3739236"/>
                  <a:pt x="4541695" y="3739318"/>
                  <a:pt x="4541695" y="3739326"/>
                </a:cubicBezTo>
                <a:lnTo>
                  <a:pt x="4535941" y="3739326"/>
                </a:lnTo>
                <a:cubicBezTo>
                  <a:pt x="4535204" y="3739326"/>
                  <a:pt x="4535128" y="3739326"/>
                  <a:pt x="4535120" y="3739326"/>
                </a:cubicBezTo>
                <a:lnTo>
                  <a:pt x="4535120" y="3727052"/>
                </a:lnTo>
                <a:cubicBezTo>
                  <a:pt x="4535120" y="3725435"/>
                  <a:pt x="4535120" y="3725311"/>
                  <a:pt x="4535120" y="3725299"/>
                </a:cubicBezTo>
                <a:lnTo>
                  <a:pt x="4519779" y="3725299"/>
                </a:lnTo>
                <a:cubicBezTo>
                  <a:pt x="4517722" y="3725299"/>
                  <a:pt x="4517594" y="3725299"/>
                  <a:pt x="4517586" y="3725299"/>
                </a:cubicBezTo>
                <a:cubicBezTo>
                  <a:pt x="4517586" y="3697864"/>
                  <a:pt x="4517586" y="3697260"/>
                  <a:pt x="4517586" y="3697245"/>
                </a:cubicBezTo>
                <a:lnTo>
                  <a:pt x="4504161" y="3697245"/>
                </a:lnTo>
                <a:cubicBezTo>
                  <a:pt x="4502381" y="3697245"/>
                  <a:pt x="4502253" y="3697245"/>
                  <a:pt x="4502243" y="3697245"/>
                </a:cubicBezTo>
                <a:lnTo>
                  <a:pt x="4502243" y="3705428"/>
                </a:lnTo>
                <a:cubicBezTo>
                  <a:pt x="4502243" y="3706503"/>
                  <a:pt x="4502243" y="3706590"/>
                  <a:pt x="4502243" y="3706597"/>
                </a:cubicBezTo>
                <a:lnTo>
                  <a:pt x="4494573" y="3706597"/>
                </a:lnTo>
                <a:cubicBezTo>
                  <a:pt x="4493570" y="3706597"/>
                  <a:pt x="4493485" y="3706597"/>
                  <a:pt x="4493477" y="3706597"/>
                </a:cubicBezTo>
                <a:cubicBezTo>
                  <a:pt x="4493477" y="3681449"/>
                  <a:pt x="4493477" y="3680893"/>
                  <a:pt x="4493477" y="3680880"/>
                </a:cubicBezTo>
                <a:lnTo>
                  <a:pt x="4480052" y="3680880"/>
                </a:lnTo>
                <a:cubicBezTo>
                  <a:pt x="4478245" y="3680880"/>
                  <a:pt x="4478140" y="3680880"/>
                  <a:pt x="4478134" y="3680880"/>
                </a:cubicBezTo>
                <a:lnTo>
                  <a:pt x="4478134" y="3695199"/>
                </a:lnTo>
                <a:cubicBezTo>
                  <a:pt x="4478134" y="3697114"/>
                  <a:pt x="4478134" y="3697237"/>
                  <a:pt x="4478134" y="3697245"/>
                </a:cubicBezTo>
                <a:cubicBezTo>
                  <a:pt x="4454579" y="3697245"/>
                  <a:pt x="4454037" y="3697245"/>
                  <a:pt x="4454025" y="3697245"/>
                </a:cubicBezTo>
                <a:lnTo>
                  <a:pt x="4454025" y="3689062"/>
                </a:lnTo>
                <a:cubicBezTo>
                  <a:pt x="4454025" y="3687984"/>
                  <a:pt x="4454025" y="3687901"/>
                  <a:pt x="4454025" y="3687893"/>
                </a:cubicBezTo>
                <a:lnTo>
                  <a:pt x="4438683" y="3687893"/>
                </a:lnTo>
                <a:cubicBezTo>
                  <a:pt x="4436634" y="3687893"/>
                  <a:pt x="4436500" y="3687893"/>
                  <a:pt x="4436491" y="3687893"/>
                </a:cubicBezTo>
                <a:lnTo>
                  <a:pt x="4436491" y="3696076"/>
                </a:lnTo>
                <a:cubicBezTo>
                  <a:pt x="4436491" y="3697146"/>
                  <a:pt x="4436491" y="3697238"/>
                  <a:pt x="4436491" y="3697245"/>
                </a:cubicBezTo>
                <a:lnTo>
                  <a:pt x="4430738" y="3697245"/>
                </a:lnTo>
                <a:cubicBezTo>
                  <a:pt x="4430004" y="3697245"/>
                  <a:pt x="4429926" y="3697245"/>
                  <a:pt x="4429916" y="3697245"/>
                </a:cubicBezTo>
                <a:lnTo>
                  <a:pt x="4429916" y="3711565"/>
                </a:lnTo>
                <a:cubicBezTo>
                  <a:pt x="4429916" y="3713480"/>
                  <a:pt x="4429916" y="3713602"/>
                  <a:pt x="4429916" y="3713610"/>
                </a:cubicBezTo>
                <a:lnTo>
                  <a:pt x="4422245" y="3713610"/>
                </a:lnTo>
                <a:cubicBezTo>
                  <a:pt x="4421235" y="3713610"/>
                  <a:pt x="4421155" y="3713610"/>
                  <a:pt x="4421149" y="3713610"/>
                </a:cubicBezTo>
                <a:lnTo>
                  <a:pt x="4421149" y="3723838"/>
                </a:lnTo>
                <a:cubicBezTo>
                  <a:pt x="4421149" y="3725186"/>
                  <a:pt x="4421149" y="3725291"/>
                  <a:pt x="4421149" y="3725299"/>
                </a:cubicBezTo>
                <a:cubicBezTo>
                  <a:pt x="4373960" y="3725299"/>
                  <a:pt x="4372954" y="3725299"/>
                  <a:pt x="4372931" y="3725299"/>
                </a:cubicBezTo>
                <a:cubicBezTo>
                  <a:pt x="4372931" y="3757221"/>
                  <a:pt x="4372931" y="3758009"/>
                  <a:pt x="4372931" y="3758029"/>
                </a:cubicBezTo>
                <a:lnTo>
                  <a:pt x="4357589" y="3758029"/>
                </a:lnTo>
                <a:cubicBezTo>
                  <a:pt x="4355538" y="3758029"/>
                  <a:pt x="4355408" y="3758029"/>
                  <a:pt x="4355398" y="3758029"/>
                </a:cubicBezTo>
                <a:lnTo>
                  <a:pt x="4355398" y="3749847"/>
                </a:lnTo>
                <a:cubicBezTo>
                  <a:pt x="4355398" y="3748776"/>
                  <a:pt x="4355398" y="3748686"/>
                  <a:pt x="4355398" y="3748678"/>
                </a:cubicBezTo>
                <a:cubicBezTo>
                  <a:pt x="4308184" y="3748678"/>
                  <a:pt x="4307202" y="3748678"/>
                  <a:pt x="4307180" y="3748678"/>
                </a:cubicBezTo>
                <a:lnTo>
                  <a:pt x="4307180" y="3738449"/>
                </a:lnTo>
                <a:cubicBezTo>
                  <a:pt x="4307180" y="3737107"/>
                  <a:pt x="4307180" y="3736998"/>
                  <a:pt x="4307180" y="3736988"/>
                </a:cubicBezTo>
                <a:lnTo>
                  <a:pt x="4299508" y="3732897"/>
                </a:lnTo>
                <a:cubicBezTo>
                  <a:pt x="4298503" y="3732361"/>
                  <a:pt x="4298419" y="3732318"/>
                  <a:pt x="4298413" y="3732312"/>
                </a:cubicBezTo>
                <a:cubicBezTo>
                  <a:pt x="4298413" y="3698013"/>
                  <a:pt x="4298413" y="3697264"/>
                  <a:pt x="4298413" y="3697245"/>
                </a:cubicBezTo>
                <a:lnTo>
                  <a:pt x="4284989" y="3697245"/>
                </a:lnTo>
                <a:cubicBezTo>
                  <a:pt x="4283186" y="3697245"/>
                  <a:pt x="4283078" y="3697245"/>
                  <a:pt x="4283071" y="3697245"/>
                </a:cubicBezTo>
                <a:lnTo>
                  <a:pt x="4277317" y="3715656"/>
                </a:lnTo>
                <a:cubicBezTo>
                  <a:pt x="4276546" y="3718122"/>
                  <a:pt x="4276498" y="3718276"/>
                  <a:pt x="4276496" y="3718286"/>
                </a:cubicBezTo>
                <a:lnTo>
                  <a:pt x="4274577" y="3712149"/>
                </a:lnTo>
                <a:cubicBezTo>
                  <a:pt x="4274327" y="3711348"/>
                  <a:pt x="4274306" y="3711279"/>
                  <a:pt x="4274303" y="3711272"/>
                </a:cubicBezTo>
                <a:lnTo>
                  <a:pt x="4262797" y="3709227"/>
                </a:lnTo>
                <a:cubicBezTo>
                  <a:pt x="4261284" y="3708957"/>
                  <a:pt x="4261164" y="3708936"/>
                  <a:pt x="4261153" y="3708934"/>
                </a:cubicBezTo>
                <a:cubicBezTo>
                  <a:pt x="4263313" y="3614551"/>
                  <a:pt x="4263345" y="3613108"/>
                  <a:pt x="4263345" y="3613084"/>
                </a:cubicBezTo>
                <a:lnTo>
                  <a:pt x="4251839" y="3615129"/>
                </a:lnTo>
                <a:cubicBezTo>
                  <a:pt x="4250327" y="3615397"/>
                  <a:pt x="4250206" y="3615420"/>
                  <a:pt x="4250195" y="3615421"/>
                </a:cubicBezTo>
                <a:cubicBezTo>
                  <a:pt x="4250195" y="3465254"/>
                  <a:pt x="4250195" y="3463485"/>
                  <a:pt x="4250195" y="3463464"/>
                </a:cubicBezTo>
                <a:lnTo>
                  <a:pt x="4232934" y="3463464"/>
                </a:lnTo>
                <a:cubicBezTo>
                  <a:pt x="4230630" y="3463464"/>
                  <a:pt x="4230478" y="3463464"/>
                  <a:pt x="4230469" y="3463464"/>
                </a:cubicBezTo>
                <a:cubicBezTo>
                  <a:pt x="4230469" y="3341220"/>
                  <a:pt x="4230469" y="3339582"/>
                  <a:pt x="4230469" y="3339560"/>
                </a:cubicBezTo>
                <a:lnTo>
                  <a:pt x="4226635" y="3333423"/>
                </a:lnTo>
                <a:cubicBezTo>
                  <a:pt x="4226129" y="3332615"/>
                  <a:pt x="4226088" y="3332552"/>
                  <a:pt x="4226086" y="3332546"/>
                </a:cubicBezTo>
                <a:cubicBezTo>
                  <a:pt x="4226086" y="3307453"/>
                  <a:pt x="4226086" y="3306846"/>
                  <a:pt x="4226086" y="3306830"/>
                </a:cubicBezTo>
                <a:lnTo>
                  <a:pt x="4210743" y="3306830"/>
                </a:lnTo>
                <a:cubicBezTo>
                  <a:pt x="4208680" y="3306830"/>
                  <a:pt x="4208560" y="3306830"/>
                  <a:pt x="4208552" y="3306830"/>
                </a:cubicBezTo>
                <a:cubicBezTo>
                  <a:pt x="4167619" y="3221807"/>
                  <a:pt x="4166922" y="3220357"/>
                  <a:pt x="4166909" y="3220331"/>
                </a:cubicBezTo>
                <a:cubicBezTo>
                  <a:pt x="4164735" y="2956026"/>
                  <a:pt x="4164718" y="2953839"/>
                  <a:pt x="4164718" y="2953820"/>
                </a:cubicBezTo>
                <a:cubicBezTo>
                  <a:pt x="4160370" y="3218206"/>
                  <a:pt x="4160333" y="3220316"/>
                  <a:pt x="4160333" y="3220331"/>
                </a:cubicBezTo>
                <a:cubicBezTo>
                  <a:pt x="4121550" y="3307664"/>
                  <a:pt x="4120895" y="3309142"/>
                  <a:pt x="4120883" y="3309167"/>
                </a:cubicBezTo>
                <a:lnTo>
                  <a:pt x="4105541" y="3309167"/>
                </a:lnTo>
                <a:cubicBezTo>
                  <a:pt x="4103486" y="3309167"/>
                  <a:pt x="4103356" y="3309167"/>
                  <a:pt x="4103349" y="3309167"/>
                </a:cubicBezTo>
                <a:cubicBezTo>
                  <a:pt x="4103349" y="3337222"/>
                  <a:pt x="4103349" y="3337222"/>
                  <a:pt x="4098965" y="3339560"/>
                </a:cubicBezTo>
                <a:cubicBezTo>
                  <a:pt x="4098965" y="3461925"/>
                  <a:pt x="4098965" y="3463445"/>
                  <a:pt x="4098965" y="3463464"/>
                </a:cubicBezTo>
                <a:lnTo>
                  <a:pt x="4085541" y="3463464"/>
                </a:lnTo>
                <a:cubicBezTo>
                  <a:pt x="4083749" y="3463464"/>
                  <a:pt x="4083632" y="3463464"/>
                  <a:pt x="4083623" y="3463464"/>
                </a:cubicBezTo>
                <a:cubicBezTo>
                  <a:pt x="4083623" y="3608869"/>
                  <a:pt x="4083623" y="3610722"/>
                  <a:pt x="4083623" y="3610746"/>
                </a:cubicBezTo>
                <a:lnTo>
                  <a:pt x="4068281" y="3610746"/>
                </a:lnTo>
                <a:cubicBezTo>
                  <a:pt x="4066228" y="3610746"/>
                  <a:pt x="4066099" y="3610746"/>
                  <a:pt x="4066089" y="3610746"/>
                </a:cubicBezTo>
                <a:cubicBezTo>
                  <a:pt x="4066089" y="3742325"/>
                  <a:pt x="4066089" y="3743980"/>
                  <a:pt x="4066089" y="3744001"/>
                </a:cubicBezTo>
                <a:cubicBezTo>
                  <a:pt x="4038256" y="3741719"/>
                  <a:pt x="4037612" y="3741664"/>
                  <a:pt x="4037597" y="3741663"/>
                </a:cubicBezTo>
                <a:lnTo>
                  <a:pt x="4033762" y="3731436"/>
                </a:lnTo>
                <a:cubicBezTo>
                  <a:pt x="4033258" y="3730094"/>
                  <a:pt x="4033217" y="3729985"/>
                  <a:pt x="4033213" y="3729974"/>
                </a:cubicBezTo>
                <a:lnTo>
                  <a:pt x="4019790" y="3727929"/>
                </a:lnTo>
                <a:cubicBezTo>
                  <a:pt x="4018003" y="3727658"/>
                  <a:pt x="4017881" y="3727638"/>
                  <a:pt x="4017871" y="3727637"/>
                </a:cubicBezTo>
                <a:lnTo>
                  <a:pt x="4014036" y="3735819"/>
                </a:lnTo>
                <a:cubicBezTo>
                  <a:pt x="4013532" y="3736893"/>
                  <a:pt x="4013492" y="3736982"/>
                  <a:pt x="4013488" y="3736988"/>
                </a:cubicBezTo>
                <a:cubicBezTo>
                  <a:pt x="3992092" y="3736988"/>
                  <a:pt x="3991583" y="3736988"/>
                  <a:pt x="3991571" y="3736988"/>
                </a:cubicBezTo>
                <a:cubicBezTo>
                  <a:pt x="3991571" y="3910253"/>
                  <a:pt x="3991571" y="3912299"/>
                  <a:pt x="3991571" y="3912324"/>
                </a:cubicBezTo>
                <a:lnTo>
                  <a:pt x="3997394" y="3912324"/>
                </a:lnTo>
                <a:lnTo>
                  <a:pt x="3997394" y="3943696"/>
                </a:lnTo>
                <a:lnTo>
                  <a:pt x="3963016" y="3943696"/>
                </a:lnTo>
                <a:lnTo>
                  <a:pt x="3953402" y="3905359"/>
                </a:lnTo>
                <a:cubicBezTo>
                  <a:pt x="3947978" y="3893418"/>
                  <a:pt x="3939541" y="3883362"/>
                  <a:pt x="3925078" y="3875820"/>
                </a:cubicBezTo>
                <a:cubicBezTo>
                  <a:pt x="3927489" y="3875820"/>
                  <a:pt x="3927489" y="3875820"/>
                  <a:pt x="3929899" y="3873306"/>
                </a:cubicBezTo>
                <a:cubicBezTo>
                  <a:pt x="3929899" y="3870792"/>
                  <a:pt x="3929899" y="3868278"/>
                  <a:pt x="3929899" y="3865764"/>
                </a:cubicBezTo>
                <a:lnTo>
                  <a:pt x="3925078" y="3863250"/>
                </a:lnTo>
                <a:cubicBezTo>
                  <a:pt x="3925078" y="3858222"/>
                  <a:pt x="3925078" y="3855708"/>
                  <a:pt x="3920257" y="3853194"/>
                </a:cubicBezTo>
                <a:cubicBezTo>
                  <a:pt x="3920257" y="3845653"/>
                  <a:pt x="3920257" y="3838111"/>
                  <a:pt x="3922668" y="3830569"/>
                </a:cubicBezTo>
                <a:cubicBezTo>
                  <a:pt x="3922668" y="3828054"/>
                  <a:pt x="3922668" y="3828054"/>
                  <a:pt x="3922668" y="3825541"/>
                </a:cubicBezTo>
                <a:cubicBezTo>
                  <a:pt x="3920257" y="3825541"/>
                  <a:pt x="3920257" y="3823027"/>
                  <a:pt x="3917847" y="3823027"/>
                </a:cubicBezTo>
                <a:cubicBezTo>
                  <a:pt x="3915435" y="3817999"/>
                  <a:pt x="3910614" y="3810457"/>
                  <a:pt x="3905793" y="3802916"/>
                </a:cubicBezTo>
                <a:cubicBezTo>
                  <a:pt x="3905793" y="3800401"/>
                  <a:pt x="3905793" y="3797888"/>
                  <a:pt x="3905793" y="3795374"/>
                </a:cubicBezTo>
                <a:cubicBezTo>
                  <a:pt x="3910614" y="3787832"/>
                  <a:pt x="3908204" y="3775262"/>
                  <a:pt x="3903383" y="3767720"/>
                </a:cubicBezTo>
                <a:lnTo>
                  <a:pt x="3901274" y="3761122"/>
                </a:lnTo>
                <a:cubicBezTo>
                  <a:pt x="3900989" y="3760231"/>
                  <a:pt x="3900973" y="3760182"/>
                  <a:pt x="3900972" y="3760178"/>
                </a:cubicBezTo>
                <a:lnTo>
                  <a:pt x="3898863" y="3766777"/>
                </a:lnTo>
                <a:cubicBezTo>
                  <a:pt x="3898579" y="3767667"/>
                  <a:pt x="3898563" y="3767717"/>
                  <a:pt x="3898562" y="3767720"/>
                </a:cubicBezTo>
                <a:cubicBezTo>
                  <a:pt x="3893741" y="3775262"/>
                  <a:pt x="3893741" y="3787832"/>
                  <a:pt x="3898562" y="3795374"/>
                </a:cubicBezTo>
                <a:cubicBezTo>
                  <a:pt x="3898562" y="3797888"/>
                  <a:pt x="3898562" y="3800401"/>
                  <a:pt x="3896151" y="3805429"/>
                </a:cubicBezTo>
                <a:cubicBezTo>
                  <a:pt x="3891330" y="3812971"/>
                  <a:pt x="3888919" y="3817999"/>
                  <a:pt x="3884098" y="3823027"/>
                </a:cubicBezTo>
                <a:lnTo>
                  <a:pt x="3879277" y="3825541"/>
                </a:lnTo>
                <a:cubicBezTo>
                  <a:pt x="3879277" y="3828054"/>
                  <a:pt x="3879277" y="3828054"/>
                  <a:pt x="3879277" y="3830569"/>
                </a:cubicBezTo>
                <a:cubicBezTo>
                  <a:pt x="3881688" y="3830569"/>
                  <a:pt x="3881688" y="3830569"/>
                  <a:pt x="3884098" y="3830569"/>
                </a:cubicBezTo>
                <a:cubicBezTo>
                  <a:pt x="3884098" y="3838111"/>
                  <a:pt x="3884098" y="3845653"/>
                  <a:pt x="3884098" y="3853194"/>
                </a:cubicBezTo>
                <a:cubicBezTo>
                  <a:pt x="3881688" y="3853194"/>
                  <a:pt x="3881688" y="3853194"/>
                  <a:pt x="3879277" y="3853194"/>
                </a:cubicBezTo>
                <a:cubicBezTo>
                  <a:pt x="3879277" y="3855708"/>
                  <a:pt x="3879277" y="3858222"/>
                  <a:pt x="3879277" y="3863250"/>
                </a:cubicBezTo>
                <a:cubicBezTo>
                  <a:pt x="3876867" y="3863250"/>
                  <a:pt x="3874456" y="3865764"/>
                  <a:pt x="3872046" y="3865764"/>
                </a:cubicBezTo>
                <a:cubicBezTo>
                  <a:pt x="3872046" y="3868278"/>
                  <a:pt x="3872046" y="3870792"/>
                  <a:pt x="3872046" y="3873306"/>
                </a:cubicBezTo>
                <a:cubicBezTo>
                  <a:pt x="3874456" y="3873306"/>
                  <a:pt x="3874456" y="3875820"/>
                  <a:pt x="3876867" y="3875820"/>
                </a:cubicBezTo>
                <a:cubicBezTo>
                  <a:pt x="3847941" y="3890904"/>
                  <a:pt x="3840709" y="3916043"/>
                  <a:pt x="3838299" y="3946210"/>
                </a:cubicBezTo>
                <a:cubicBezTo>
                  <a:pt x="3835888" y="3948724"/>
                  <a:pt x="3833478" y="3951238"/>
                  <a:pt x="3831067" y="3951238"/>
                </a:cubicBezTo>
                <a:cubicBezTo>
                  <a:pt x="3831067" y="3953752"/>
                  <a:pt x="3831067" y="3956266"/>
                  <a:pt x="3831067" y="3958780"/>
                </a:cubicBezTo>
                <a:cubicBezTo>
                  <a:pt x="3833478" y="3958780"/>
                  <a:pt x="3833478" y="3958780"/>
                  <a:pt x="3835888" y="3958780"/>
                </a:cubicBezTo>
                <a:lnTo>
                  <a:pt x="3835888" y="3968836"/>
                </a:lnTo>
                <a:lnTo>
                  <a:pt x="3831067" y="3973864"/>
                </a:lnTo>
                <a:cubicBezTo>
                  <a:pt x="3828657" y="3976378"/>
                  <a:pt x="3826246" y="3976378"/>
                  <a:pt x="3823836" y="3978891"/>
                </a:cubicBezTo>
                <a:cubicBezTo>
                  <a:pt x="3823836" y="3981406"/>
                  <a:pt x="3823836" y="3983920"/>
                  <a:pt x="3823836" y="3986433"/>
                </a:cubicBezTo>
                <a:cubicBezTo>
                  <a:pt x="3826246" y="3986433"/>
                  <a:pt x="3828657" y="3988948"/>
                  <a:pt x="3831067" y="3988948"/>
                </a:cubicBezTo>
                <a:cubicBezTo>
                  <a:pt x="3831067" y="4006545"/>
                  <a:pt x="3831067" y="4026657"/>
                  <a:pt x="3831067" y="4044254"/>
                </a:cubicBezTo>
                <a:cubicBezTo>
                  <a:pt x="3828657" y="4046768"/>
                  <a:pt x="3826246" y="4046768"/>
                  <a:pt x="3823836" y="4049282"/>
                </a:cubicBezTo>
                <a:cubicBezTo>
                  <a:pt x="3823836" y="4051796"/>
                  <a:pt x="3823836" y="4054310"/>
                  <a:pt x="3823836" y="4056823"/>
                </a:cubicBezTo>
                <a:cubicBezTo>
                  <a:pt x="3826246" y="4056823"/>
                  <a:pt x="3828657" y="4059338"/>
                  <a:pt x="3831067" y="4059338"/>
                </a:cubicBezTo>
                <a:cubicBezTo>
                  <a:pt x="3831067" y="4061852"/>
                  <a:pt x="3831067" y="4064365"/>
                  <a:pt x="3831067" y="4069394"/>
                </a:cubicBezTo>
                <a:cubicBezTo>
                  <a:pt x="3823836" y="4071907"/>
                  <a:pt x="3819015" y="4074422"/>
                  <a:pt x="3811783" y="4076936"/>
                </a:cubicBezTo>
                <a:cubicBezTo>
                  <a:pt x="3806962" y="4076936"/>
                  <a:pt x="3799731" y="4076936"/>
                  <a:pt x="3792499" y="4076936"/>
                </a:cubicBezTo>
                <a:cubicBezTo>
                  <a:pt x="3792499" y="4029170"/>
                  <a:pt x="3792499" y="3983920"/>
                  <a:pt x="3792499" y="3936154"/>
                </a:cubicBezTo>
                <a:cubicBezTo>
                  <a:pt x="3775625" y="3936154"/>
                  <a:pt x="3758752" y="3936154"/>
                  <a:pt x="3741878" y="3936154"/>
                </a:cubicBezTo>
                <a:cubicBezTo>
                  <a:pt x="3741878" y="3923585"/>
                  <a:pt x="3741878" y="3908501"/>
                  <a:pt x="3741878" y="3895932"/>
                </a:cubicBezTo>
                <a:cubicBezTo>
                  <a:pt x="3734647" y="3895932"/>
                  <a:pt x="3725005" y="3895932"/>
                  <a:pt x="3717772" y="3895932"/>
                </a:cubicBezTo>
                <a:cubicBezTo>
                  <a:pt x="3715362" y="3898445"/>
                  <a:pt x="3710541" y="3900959"/>
                  <a:pt x="3708130" y="3903473"/>
                </a:cubicBezTo>
                <a:cubicBezTo>
                  <a:pt x="3708130" y="3908501"/>
                  <a:pt x="3708130" y="3911015"/>
                  <a:pt x="3708130" y="3916043"/>
                </a:cubicBezTo>
                <a:lnTo>
                  <a:pt x="3696078" y="3916043"/>
                </a:lnTo>
                <a:cubicBezTo>
                  <a:pt x="3691257" y="3918557"/>
                  <a:pt x="3686436" y="3921070"/>
                  <a:pt x="3681615" y="3923585"/>
                </a:cubicBezTo>
                <a:cubicBezTo>
                  <a:pt x="3681615" y="3928612"/>
                  <a:pt x="3681615" y="3931127"/>
                  <a:pt x="3681615" y="3936154"/>
                </a:cubicBezTo>
                <a:cubicBezTo>
                  <a:pt x="3676793" y="3936154"/>
                  <a:pt x="3671973" y="3936154"/>
                  <a:pt x="3667151" y="3936154"/>
                </a:cubicBezTo>
                <a:cubicBezTo>
                  <a:pt x="3667151" y="3981406"/>
                  <a:pt x="3667151" y="4026657"/>
                  <a:pt x="3667151" y="4071907"/>
                </a:cubicBezTo>
                <a:cubicBezTo>
                  <a:pt x="3659920" y="4071907"/>
                  <a:pt x="3655099" y="4071907"/>
                  <a:pt x="3650278" y="4071907"/>
                </a:cubicBezTo>
                <a:cubicBezTo>
                  <a:pt x="3650278" y="3961294"/>
                  <a:pt x="3650278" y="3848166"/>
                  <a:pt x="3650278" y="3735038"/>
                </a:cubicBezTo>
                <a:cubicBezTo>
                  <a:pt x="3647868" y="3732525"/>
                  <a:pt x="3645457" y="3730011"/>
                  <a:pt x="3643046" y="3727497"/>
                </a:cubicBezTo>
                <a:cubicBezTo>
                  <a:pt x="3628583" y="3724983"/>
                  <a:pt x="3616531" y="3719955"/>
                  <a:pt x="3602068" y="3714927"/>
                </a:cubicBezTo>
                <a:cubicBezTo>
                  <a:pt x="3563499" y="3722469"/>
                  <a:pt x="3524930" y="3730011"/>
                  <a:pt x="3486362" y="3735038"/>
                </a:cubicBezTo>
                <a:cubicBezTo>
                  <a:pt x="3476720" y="3740067"/>
                  <a:pt x="3467078" y="3742580"/>
                  <a:pt x="3459847" y="3747609"/>
                </a:cubicBezTo>
                <a:cubicBezTo>
                  <a:pt x="3459847" y="3807943"/>
                  <a:pt x="3459847" y="3868278"/>
                  <a:pt x="3459847" y="3928612"/>
                </a:cubicBezTo>
                <a:cubicBezTo>
                  <a:pt x="3428510" y="3928612"/>
                  <a:pt x="3397174" y="3928612"/>
                  <a:pt x="3365837" y="3928612"/>
                </a:cubicBezTo>
                <a:cubicBezTo>
                  <a:pt x="3348963" y="3933641"/>
                  <a:pt x="3332089" y="3938669"/>
                  <a:pt x="3315215" y="3943696"/>
                </a:cubicBezTo>
                <a:cubicBezTo>
                  <a:pt x="3315215" y="3981406"/>
                  <a:pt x="3315215" y="4019115"/>
                  <a:pt x="3315215" y="4056823"/>
                </a:cubicBezTo>
                <a:cubicBezTo>
                  <a:pt x="3310394" y="4056823"/>
                  <a:pt x="3303162" y="4056823"/>
                  <a:pt x="3298341" y="4056823"/>
                </a:cubicBezTo>
                <a:cubicBezTo>
                  <a:pt x="3298341" y="4054310"/>
                  <a:pt x="3298341" y="4051796"/>
                  <a:pt x="3298341" y="4049282"/>
                </a:cubicBezTo>
                <a:cubicBezTo>
                  <a:pt x="3291110" y="4049282"/>
                  <a:pt x="3283878" y="4049282"/>
                  <a:pt x="3279057" y="4049282"/>
                </a:cubicBezTo>
                <a:cubicBezTo>
                  <a:pt x="3279057" y="4046768"/>
                  <a:pt x="3279057" y="4044254"/>
                  <a:pt x="3279057" y="4041740"/>
                </a:cubicBezTo>
                <a:cubicBezTo>
                  <a:pt x="3257362" y="4041740"/>
                  <a:pt x="3235668" y="4041740"/>
                  <a:pt x="3213973" y="4041740"/>
                </a:cubicBezTo>
                <a:cubicBezTo>
                  <a:pt x="3213973" y="4036712"/>
                  <a:pt x="3213973" y="4034198"/>
                  <a:pt x="3213973" y="4029170"/>
                </a:cubicBezTo>
                <a:cubicBezTo>
                  <a:pt x="3180226" y="4029170"/>
                  <a:pt x="3146479" y="4029170"/>
                  <a:pt x="3112731" y="4029170"/>
                </a:cubicBezTo>
                <a:cubicBezTo>
                  <a:pt x="3112731" y="4036712"/>
                  <a:pt x="3112731" y="4041740"/>
                  <a:pt x="3112731" y="4049282"/>
                </a:cubicBezTo>
                <a:cubicBezTo>
                  <a:pt x="3098268" y="4049282"/>
                  <a:pt x="3081394" y="4049282"/>
                  <a:pt x="3064521" y="4049282"/>
                </a:cubicBezTo>
                <a:cubicBezTo>
                  <a:pt x="3064521" y="4061852"/>
                  <a:pt x="3064521" y="4071907"/>
                  <a:pt x="3064521" y="4084477"/>
                </a:cubicBezTo>
                <a:cubicBezTo>
                  <a:pt x="3049667" y="4085668"/>
                  <a:pt x="3035354" y="4086860"/>
                  <a:pt x="3021071" y="4088054"/>
                </a:cubicBezTo>
                <a:lnTo>
                  <a:pt x="2977976" y="4162697"/>
                </a:lnTo>
                <a:lnTo>
                  <a:pt x="0" y="4162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Infographic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66769D-49B9-469E-8CBB-903B4FEE06F4}"/>
              </a:ext>
            </a:extLst>
          </p:cNvPr>
          <p:cNvGrpSpPr/>
          <p:nvPr/>
        </p:nvGrpSpPr>
        <p:grpSpPr>
          <a:xfrm>
            <a:off x="862012" y="5057964"/>
            <a:ext cx="2715078" cy="1107996"/>
            <a:chOff x="5889060" y="3872747"/>
            <a:chExt cx="2527679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97754-02D3-4F28-BB9A-F60AC1D4E8A8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84EFCF-E984-4ABC-8B5F-769CC0D8C799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D252C-97DC-4C42-A06F-2C650AF5949A}"/>
              </a:ext>
            </a:extLst>
          </p:cNvPr>
          <p:cNvGrpSpPr/>
          <p:nvPr/>
        </p:nvGrpSpPr>
        <p:grpSpPr>
          <a:xfrm>
            <a:off x="4736860" y="5057964"/>
            <a:ext cx="2715078" cy="1107996"/>
            <a:chOff x="5889060" y="3872747"/>
            <a:chExt cx="2527679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028F4A-0D0C-49C8-8E66-5A7535BEBE13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068C39-6D4F-4833-AB7D-F9DEB69694D6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B6BA52-9F52-4BFB-BC1A-B184714E405D}"/>
              </a:ext>
            </a:extLst>
          </p:cNvPr>
          <p:cNvGrpSpPr/>
          <p:nvPr/>
        </p:nvGrpSpPr>
        <p:grpSpPr>
          <a:xfrm>
            <a:off x="8611708" y="5057964"/>
            <a:ext cx="2715078" cy="1107996"/>
            <a:chOff x="5889060" y="3872747"/>
            <a:chExt cx="2527679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7CAAFA-8449-4ED7-9BA9-59E81A54C2BE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195013-B0ED-4643-946B-D0D30A55D3F9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Freeform 31">
            <a:extLst>
              <a:ext uri="{FF2B5EF4-FFF2-40B4-BE49-F238E27FC236}">
                <a16:creationId xmlns:a16="http://schemas.microsoft.com/office/drawing/2014/main" id="{8730C6CE-4628-4708-A8B3-0DB86B793E32}"/>
              </a:ext>
            </a:extLst>
          </p:cNvPr>
          <p:cNvSpPr>
            <a:spLocks noChangeAspect="1"/>
          </p:cNvSpPr>
          <p:nvPr/>
        </p:nvSpPr>
        <p:spPr>
          <a:xfrm flipH="1">
            <a:off x="1982266" y="2535270"/>
            <a:ext cx="1282157" cy="945743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Freeform 33">
            <a:extLst>
              <a:ext uri="{FF2B5EF4-FFF2-40B4-BE49-F238E27FC236}">
                <a16:creationId xmlns:a16="http://schemas.microsoft.com/office/drawing/2014/main" id="{85104681-BA6D-42D8-856E-AAE47F7D4A0E}"/>
              </a:ext>
            </a:extLst>
          </p:cNvPr>
          <p:cNvSpPr>
            <a:spLocks noChangeAspect="1"/>
          </p:cNvSpPr>
          <p:nvPr/>
        </p:nvSpPr>
        <p:spPr>
          <a:xfrm>
            <a:off x="6802797" y="1194126"/>
            <a:ext cx="1479851" cy="692574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Freeform 33">
            <a:extLst>
              <a:ext uri="{FF2B5EF4-FFF2-40B4-BE49-F238E27FC236}">
                <a16:creationId xmlns:a16="http://schemas.microsoft.com/office/drawing/2014/main" id="{315B7485-63B4-48D5-8D09-C2D8B0276460}"/>
              </a:ext>
            </a:extLst>
          </p:cNvPr>
          <p:cNvSpPr>
            <a:spLocks noChangeAspect="1"/>
          </p:cNvSpPr>
          <p:nvPr/>
        </p:nvSpPr>
        <p:spPr>
          <a:xfrm>
            <a:off x="8985775" y="2969174"/>
            <a:ext cx="1308166" cy="612226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0BC82-DA46-487E-B01D-97763BF6B0FE}"/>
              </a:ext>
            </a:extLst>
          </p:cNvPr>
          <p:cNvGrpSpPr/>
          <p:nvPr/>
        </p:nvGrpSpPr>
        <p:grpSpPr>
          <a:xfrm>
            <a:off x="1615154" y="1435420"/>
            <a:ext cx="1960554" cy="863315"/>
            <a:chOff x="3233963" y="1954419"/>
            <a:chExt cx="1400520" cy="8633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028A0C-6BAD-45EF-A466-93A567D27277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62B56C-7DB5-4EA8-885E-C4285603E7FB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E1EF49-5E17-41FD-B77F-C45EB10CB856}"/>
              </a:ext>
            </a:extLst>
          </p:cNvPr>
          <p:cNvGrpSpPr/>
          <p:nvPr/>
        </p:nvGrpSpPr>
        <p:grpSpPr>
          <a:xfrm>
            <a:off x="4297193" y="1960981"/>
            <a:ext cx="1960554" cy="863315"/>
            <a:chOff x="3233963" y="1954419"/>
            <a:chExt cx="1400520" cy="8633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05297D-EC34-421E-A388-83AE5B552AF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0853D7-BFA5-4DA8-A895-E6AD030C6940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0198B1-170C-4567-BBF2-EA399CA9144D}"/>
              </a:ext>
            </a:extLst>
          </p:cNvPr>
          <p:cNvGrpSpPr/>
          <p:nvPr/>
        </p:nvGrpSpPr>
        <p:grpSpPr>
          <a:xfrm>
            <a:off x="9669981" y="1459172"/>
            <a:ext cx="1960554" cy="863315"/>
            <a:chOff x="3233963" y="1954419"/>
            <a:chExt cx="1400520" cy="86331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85CB24-EACB-4292-BFDA-A1BF82137AC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C3AE84-22DA-49FA-B5EA-E6107CAE3F80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E5E2E1-4D46-46C4-A50A-BAF61F4FD0CD}"/>
              </a:ext>
            </a:extLst>
          </p:cNvPr>
          <p:cNvGrpSpPr/>
          <p:nvPr/>
        </p:nvGrpSpPr>
        <p:grpSpPr>
          <a:xfrm>
            <a:off x="6979232" y="2233990"/>
            <a:ext cx="1960554" cy="863315"/>
            <a:chOff x="3233963" y="1954419"/>
            <a:chExt cx="1400520" cy="8633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157337-9D5A-466D-AC38-A4AB6E9FBEF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CD0182-E08A-4D69-B579-10CB231F3FA5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A39DBD-6397-4A31-A968-5E6F7B3DDC50}"/>
              </a:ext>
            </a:extLst>
          </p:cNvPr>
          <p:cNvGrpSpPr/>
          <p:nvPr/>
        </p:nvGrpSpPr>
        <p:grpSpPr>
          <a:xfrm>
            <a:off x="779806" y="1430447"/>
            <a:ext cx="843634" cy="843634"/>
            <a:chOff x="779806" y="1430447"/>
            <a:chExt cx="843634" cy="84363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7BDB88-1DB6-4917-A32A-E496705BBE21}"/>
                </a:ext>
              </a:extLst>
            </p:cNvPr>
            <p:cNvGrpSpPr/>
            <p:nvPr/>
          </p:nvGrpSpPr>
          <p:grpSpPr>
            <a:xfrm rot="10800000" flipH="1" flipV="1">
              <a:off x="779806" y="1430447"/>
              <a:ext cx="843634" cy="843634"/>
              <a:chOff x="5833678" y="585323"/>
              <a:chExt cx="790407" cy="790407"/>
            </a:xfrm>
          </p:grpSpPr>
          <p:sp>
            <p:nvSpPr>
              <p:cNvPr id="35" name="Arc 3">
                <a:extLst>
                  <a:ext uri="{FF2B5EF4-FFF2-40B4-BE49-F238E27FC236}">
                    <a16:creationId xmlns:a16="http://schemas.microsoft.com/office/drawing/2014/main" id="{1FCD8F31-AC3E-40B2-B107-7B18761ECA66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BCEF3FD-5A17-400E-BDBF-1FBB04D78E58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Rounded Rectangle 6">
              <a:extLst>
                <a:ext uri="{FF2B5EF4-FFF2-40B4-BE49-F238E27FC236}">
                  <a16:creationId xmlns:a16="http://schemas.microsoft.com/office/drawing/2014/main" id="{787EB339-E34A-4D62-8531-C8B4967E2CB3}"/>
                </a:ext>
              </a:extLst>
            </p:cNvPr>
            <p:cNvSpPr/>
            <p:nvPr/>
          </p:nvSpPr>
          <p:spPr>
            <a:xfrm>
              <a:off x="1043571" y="1691576"/>
              <a:ext cx="316104" cy="321378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7A8347-A9B5-4765-9DC8-44B7AF394486}"/>
              </a:ext>
            </a:extLst>
          </p:cNvPr>
          <p:cNvGrpSpPr/>
          <p:nvPr/>
        </p:nvGrpSpPr>
        <p:grpSpPr>
          <a:xfrm>
            <a:off x="3463564" y="1947779"/>
            <a:ext cx="843634" cy="843634"/>
            <a:chOff x="3463564" y="1947779"/>
            <a:chExt cx="843634" cy="8436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8638EC-4315-44EE-8393-9CA2C8C70670}"/>
                </a:ext>
              </a:extLst>
            </p:cNvPr>
            <p:cNvGrpSpPr/>
            <p:nvPr/>
          </p:nvGrpSpPr>
          <p:grpSpPr>
            <a:xfrm rot="10800000" flipH="1" flipV="1">
              <a:off x="3463564" y="1947779"/>
              <a:ext cx="843634" cy="843634"/>
              <a:chOff x="5833678" y="585323"/>
              <a:chExt cx="790407" cy="790407"/>
            </a:xfrm>
          </p:grpSpPr>
          <p:sp>
            <p:nvSpPr>
              <p:cNvPr id="44" name="Arc 3">
                <a:extLst>
                  <a:ext uri="{FF2B5EF4-FFF2-40B4-BE49-F238E27FC236}">
                    <a16:creationId xmlns:a16="http://schemas.microsoft.com/office/drawing/2014/main" id="{69439193-8C21-4065-96C6-8EDCA1F62B23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2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69D99AF-8C8B-4318-B29E-D92BA105ABD0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1EAC66E2-1722-4C21-9D4E-9378F0D5FD9F}"/>
                </a:ext>
              </a:extLst>
            </p:cNvPr>
            <p:cNvSpPr/>
            <p:nvPr/>
          </p:nvSpPr>
          <p:spPr>
            <a:xfrm>
              <a:off x="3734884" y="2235168"/>
              <a:ext cx="300994" cy="281758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298934-549E-487C-BABC-C04339629752}"/>
              </a:ext>
            </a:extLst>
          </p:cNvPr>
          <p:cNvGrpSpPr/>
          <p:nvPr/>
        </p:nvGrpSpPr>
        <p:grpSpPr>
          <a:xfrm>
            <a:off x="6147322" y="2231963"/>
            <a:ext cx="843634" cy="843634"/>
            <a:chOff x="6147322" y="2231963"/>
            <a:chExt cx="843634" cy="84363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92315-4826-4AE0-8C1C-7A9EAAB1B08C}"/>
                </a:ext>
              </a:extLst>
            </p:cNvPr>
            <p:cNvGrpSpPr/>
            <p:nvPr/>
          </p:nvGrpSpPr>
          <p:grpSpPr>
            <a:xfrm rot="10800000" flipH="1" flipV="1">
              <a:off x="6147322" y="2231963"/>
              <a:ext cx="843634" cy="843634"/>
              <a:chOff x="5833678" y="585323"/>
              <a:chExt cx="790407" cy="790407"/>
            </a:xfrm>
          </p:grpSpPr>
          <p:sp>
            <p:nvSpPr>
              <p:cNvPr id="38" name="Arc 3">
                <a:extLst>
                  <a:ext uri="{FF2B5EF4-FFF2-40B4-BE49-F238E27FC236}">
                    <a16:creationId xmlns:a16="http://schemas.microsoft.com/office/drawing/2014/main" id="{179CF162-ECE6-4B20-A23E-0A4A3F1DEC3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3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E0321-7D11-4D00-9ECF-80DF13E1A73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ounded Rectangle 5">
              <a:extLst>
                <a:ext uri="{FF2B5EF4-FFF2-40B4-BE49-F238E27FC236}">
                  <a16:creationId xmlns:a16="http://schemas.microsoft.com/office/drawing/2014/main" id="{42218BD6-35B3-47F6-B11E-FEDB9EDA8C39}"/>
                </a:ext>
              </a:extLst>
            </p:cNvPr>
            <p:cNvSpPr/>
            <p:nvPr/>
          </p:nvSpPr>
          <p:spPr>
            <a:xfrm flipH="1">
              <a:off x="6397620" y="2505202"/>
              <a:ext cx="360210" cy="297154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C1EE3B3-6B2A-4A35-8339-1141C1A6ED70}"/>
              </a:ext>
            </a:extLst>
          </p:cNvPr>
          <p:cNvGrpSpPr/>
          <p:nvPr/>
        </p:nvGrpSpPr>
        <p:grpSpPr>
          <a:xfrm>
            <a:off x="8839790" y="1478853"/>
            <a:ext cx="843634" cy="843634"/>
            <a:chOff x="8839790" y="1478853"/>
            <a:chExt cx="843634" cy="84363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790A04-3ED9-433E-A2F5-F008E081E74A}"/>
                </a:ext>
              </a:extLst>
            </p:cNvPr>
            <p:cNvGrpSpPr/>
            <p:nvPr/>
          </p:nvGrpSpPr>
          <p:grpSpPr>
            <a:xfrm rot="10800000" flipH="1" flipV="1">
              <a:off x="8839790" y="1478853"/>
              <a:ext cx="843634" cy="843634"/>
              <a:chOff x="5833678" y="585323"/>
              <a:chExt cx="790407" cy="790407"/>
            </a:xfrm>
          </p:grpSpPr>
          <p:sp>
            <p:nvSpPr>
              <p:cNvPr id="41" name="Arc 3">
                <a:extLst>
                  <a:ext uri="{FF2B5EF4-FFF2-40B4-BE49-F238E27FC236}">
                    <a16:creationId xmlns:a16="http://schemas.microsoft.com/office/drawing/2014/main" id="{C05BFEF5-788A-4269-966B-1425955FCAA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4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24F1EC1-36EE-47FD-AE6B-DB57BC2593C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Rounded Rectangle 27">
              <a:extLst>
                <a:ext uri="{FF2B5EF4-FFF2-40B4-BE49-F238E27FC236}">
                  <a16:creationId xmlns:a16="http://schemas.microsoft.com/office/drawing/2014/main" id="{563FA27E-44AB-486A-AAE2-C7A124B804B8}"/>
                </a:ext>
              </a:extLst>
            </p:cNvPr>
            <p:cNvSpPr/>
            <p:nvPr/>
          </p:nvSpPr>
          <p:spPr>
            <a:xfrm>
              <a:off x="9089195" y="1768232"/>
              <a:ext cx="344826" cy="26487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BC4B8B-3AB1-4169-9972-12194F381E58}"/>
              </a:ext>
            </a:extLst>
          </p:cNvPr>
          <p:cNvGrpSpPr/>
          <p:nvPr/>
        </p:nvGrpSpPr>
        <p:grpSpPr>
          <a:xfrm>
            <a:off x="7827175" y="2183360"/>
            <a:ext cx="790407" cy="790407"/>
            <a:chOff x="5833678" y="585323"/>
            <a:chExt cx="790407" cy="790407"/>
          </a:xfrm>
        </p:grpSpPr>
        <p:sp>
          <p:nvSpPr>
            <p:cNvPr id="151" name="Arc 3">
              <a:extLst>
                <a:ext uri="{FF2B5EF4-FFF2-40B4-BE49-F238E27FC236}">
                  <a16:creationId xmlns:a16="http://schemas.microsoft.com/office/drawing/2014/main" id="{20C486B3-34CC-43DA-9240-B96F11DC157C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C271442-E7B1-486D-A9BB-204819E95A3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338CF83-C520-4F8E-A2E6-FB98A5524ED5}"/>
              </a:ext>
            </a:extLst>
          </p:cNvPr>
          <p:cNvGrpSpPr/>
          <p:nvPr/>
        </p:nvGrpSpPr>
        <p:grpSpPr>
          <a:xfrm>
            <a:off x="4574109" y="3555314"/>
            <a:ext cx="790407" cy="790407"/>
            <a:chOff x="5833678" y="2519589"/>
            <a:chExt cx="790407" cy="790407"/>
          </a:xfrm>
        </p:grpSpPr>
        <p:sp>
          <p:nvSpPr>
            <p:cNvPr id="154" name="Arc 3">
              <a:extLst>
                <a:ext uri="{FF2B5EF4-FFF2-40B4-BE49-F238E27FC236}">
                  <a16:creationId xmlns:a16="http://schemas.microsoft.com/office/drawing/2014/main" id="{55D5EFAF-13A8-4F74-8D85-9BB700CF82E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3677F96-4C18-4CEB-8ED6-B27802C38DD4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4F11DBE-1105-43B3-BD97-3493EBDDDDE5}"/>
              </a:ext>
            </a:extLst>
          </p:cNvPr>
          <p:cNvGrpSpPr/>
          <p:nvPr/>
        </p:nvGrpSpPr>
        <p:grpSpPr>
          <a:xfrm>
            <a:off x="2947575" y="4241291"/>
            <a:ext cx="790407" cy="790407"/>
            <a:chOff x="5833678" y="3486722"/>
            <a:chExt cx="790407" cy="790407"/>
          </a:xfrm>
        </p:grpSpPr>
        <p:sp>
          <p:nvSpPr>
            <p:cNvPr id="157" name="Arc 3">
              <a:extLst>
                <a:ext uri="{FF2B5EF4-FFF2-40B4-BE49-F238E27FC236}">
                  <a16:creationId xmlns:a16="http://schemas.microsoft.com/office/drawing/2014/main" id="{28ECEA44-B011-4083-AB86-B324DB0ECC30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759A813-BD0B-465A-AFBB-BEF258BE23A2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284240A-C730-4A47-995B-00B7CBC1DB28}"/>
              </a:ext>
            </a:extLst>
          </p:cNvPr>
          <p:cNvGrpSpPr/>
          <p:nvPr/>
        </p:nvGrpSpPr>
        <p:grpSpPr>
          <a:xfrm>
            <a:off x="1321041" y="4927268"/>
            <a:ext cx="790407" cy="790407"/>
            <a:chOff x="5834431" y="4453854"/>
            <a:chExt cx="790407" cy="790407"/>
          </a:xfrm>
        </p:grpSpPr>
        <p:sp>
          <p:nvSpPr>
            <p:cNvPr id="160" name="Arc 3">
              <a:extLst>
                <a:ext uri="{FF2B5EF4-FFF2-40B4-BE49-F238E27FC236}">
                  <a16:creationId xmlns:a16="http://schemas.microsoft.com/office/drawing/2014/main" id="{BCD47219-D6AC-4392-9BDA-2A3598F03454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C421108-1032-4957-B569-2F98F354AB9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27782EE-9EBD-4085-AB45-C708CEDC256B}"/>
              </a:ext>
            </a:extLst>
          </p:cNvPr>
          <p:cNvGrpSpPr/>
          <p:nvPr/>
        </p:nvGrpSpPr>
        <p:grpSpPr>
          <a:xfrm>
            <a:off x="6200643" y="2869337"/>
            <a:ext cx="790407" cy="790407"/>
            <a:chOff x="5833678" y="2519589"/>
            <a:chExt cx="790407" cy="790407"/>
          </a:xfrm>
        </p:grpSpPr>
        <p:sp>
          <p:nvSpPr>
            <p:cNvPr id="163" name="Arc 3">
              <a:extLst>
                <a:ext uri="{FF2B5EF4-FFF2-40B4-BE49-F238E27FC236}">
                  <a16:creationId xmlns:a16="http://schemas.microsoft.com/office/drawing/2014/main" id="{D2C22E7C-028B-40F7-8351-127CFF2A1A89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21EC12A-2AC7-45DE-898B-623490B5EAB2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86" name="Straight Connector 10">
            <a:extLst>
              <a:ext uri="{FF2B5EF4-FFF2-40B4-BE49-F238E27FC236}">
                <a16:creationId xmlns:a16="http://schemas.microsoft.com/office/drawing/2014/main" id="{FDBFAAC9-2EC0-4615-8DDB-32C879CB853F}"/>
              </a:ext>
            </a:extLst>
          </p:cNvPr>
          <p:cNvCxnSpPr>
            <a:cxnSpLocks/>
          </p:cNvCxnSpPr>
          <p:nvPr/>
        </p:nvCxnSpPr>
        <p:spPr>
          <a:xfrm>
            <a:off x="905614" y="5939874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16">
            <a:extLst>
              <a:ext uri="{FF2B5EF4-FFF2-40B4-BE49-F238E27FC236}">
                <a16:creationId xmlns:a16="http://schemas.microsoft.com/office/drawing/2014/main" id="{9621800A-A10B-46D7-B395-4B2A010A3292}"/>
              </a:ext>
            </a:extLst>
          </p:cNvPr>
          <p:cNvCxnSpPr>
            <a:cxnSpLocks/>
          </p:cNvCxnSpPr>
          <p:nvPr/>
        </p:nvCxnSpPr>
        <p:spPr>
          <a:xfrm>
            <a:off x="2536697" y="5238969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18">
            <a:extLst>
              <a:ext uri="{FF2B5EF4-FFF2-40B4-BE49-F238E27FC236}">
                <a16:creationId xmlns:a16="http://schemas.microsoft.com/office/drawing/2014/main" id="{8F7C4833-87F1-4835-8FF8-F11DFD53BEC5}"/>
              </a:ext>
            </a:extLst>
          </p:cNvPr>
          <p:cNvCxnSpPr>
            <a:cxnSpLocks/>
          </p:cNvCxnSpPr>
          <p:nvPr/>
        </p:nvCxnSpPr>
        <p:spPr>
          <a:xfrm>
            <a:off x="4147848" y="4537858"/>
            <a:ext cx="1630800" cy="20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20">
            <a:extLst>
              <a:ext uri="{FF2B5EF4-FFF2-40B4-BE49-F238E27FC236}">
                <a16:creationId xmlns:a16="http://schemas.microsoft.com/office/drawing/2014/main" id="{F1E43640-9157-4262-9C8B-D0ED86DFF844}"/>
              </a:ext>
            </a:extLst>
          </p:cNvPr>
          <p:cNvCxnSpPr>
            <a:cxnSpLocks/>
          </p:cNvCxnSpPr>
          <p:nvPr/>
        </p:nvCxnSpPr>
        <p:spPr>
          <a:xfrm>
            <a:off x="5773876" y="3836851"/>
            <a:ext cx="1630800" cy="30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22">
            <a:extLst>
              <a:ext uri="{FF2B5EF4-FFF2-40B4-BE49-F238E27FC236}">
                <a16:creationId xmlns:a16="http://schemas.microsoft.com/office/drawing/2014/main" id="{B44E2B87-341B-4C15-A280-E9B57D2FE340}"/>
              </a:ext>
            </a:extLst>
          </p:cNvPr>
          <p:cNvCxnSpPr>
            <a:cxnSpLocks/>
          </p:cNvCxnSpPr>
          <p:nvPr/>
        </p:nvCxnSpPr>
        <p:spPr>
          <a:xfrm>
            <a:off x="7394334" y="3136254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13">
            <a:extLst>
              <a:ext uri="{FF2B5EF4-FFF2-40B4-BE49-F238E27FC236}">
                <a16:creationId xmlns:a16="http://schemas.microsoft.com/office/drawing/2014/main" id="{FB62DB9F-45D5-4585-AC90-C4D9B849CD7C}"/>
              </a:ext>
            </a:extLst>
          </p:cNvPr>
          <p:cNvCxnSpPr/>
          <p:nvPr/>
        </p:nvCxnSpPr>
        <p:spPr>
          <a:xfrm>
            <a:off x="2521820" y="5241498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7">
            <a:extLst>
              <a:ext uri="{FF2B5EF4-FFF2-40B4-BE49-F238E27FC236}">
                <a16:creationId xmlns:a16="http://schemas.microsoft.com/office/drawing/2014/main" id="{B1D44848-1CDB-4E04-8434-28763B04FB63}"/>
              </a:ext>
            </a:extLst>
          </p:cNvPr>
          <p:cNvCxnSpPr/>
          <p:nvPr/>
        </p:nvCxnSpPr>
        <p:spPr>
          <a:xfrm>
            <a:off x="4147848" y="4540490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19">
            <a:extLst>
              <a:ext uri="{FF2B5EF4-FFF2-40B4-BE49-F238E27FC236}">
                <a16:creationId xmlns:a16="http://schemas.microsoft.com/office/drawing/2014/main" id="{1B8C4316-D56C-4F0F-9576-6DC87BDFDAE4}"/>
              </a:ext>
            </a:extLst>
          </p:cNvPr>
          <p:cNvCxnSpPr/>
          <p:nvPr/>
        </p:nvCxnSpPr>
        <p:spPr>
          <a:xfrm>
            <a:off x="5773876" y="3839482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21">
            <a:extLst>
              <a:ext uri="{FF2B5EF4-FFF2-40B4-BE49-F238E27FC236}">
                <a16:creationId xmlns:a16="http://schemas.microsoft.com/office/drawing/2014/main" id="{FBE1F779-5CF3-4736-B066-FA8763A1AE51}"/>
              </a:ext>
            </a:extLst>
          </p:cNvPr>
          <p:cNvCxnSpPr/>
          <p:nvPr/>
        </p:nvCxnSpPr>
        <p:spPr>
          <a:xfrm>
            <a:off x="7399904" y="3138474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39">
            <a:extLst>
              <a:ext uri="{FF2B5EF4-FFF2-40B4-BE49-F238E27FC236}">
                <a16:creationId xmlns:a16="http://schemas.microsoft.com/office/drawing/2014/main" id="{E01785A6-5963-4693-9CA4-7AF80AB0C2A5}"/>
              </a:ext>
            </a:extLst>
          </p:cNvPr>
          <p:cNvGrpSpPr/>
          <p:nvPr/>
        </p:nvGrpSpPr>
        <p:grpSpPr>
          <a:xfrm>
            <a:off x="2743182" y="5322474"/>
            <a:ext cx="2795977" cy="726732"/>
            <a:chOff x="994277" y="3861048"/>
            <a:chExt cx="2699146" cy="72673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2E4BABF-8DD1-4477-A4DF-B98C8DD3B0AA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D7AB33F-749B-475F-A56A-AB19205D981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Group 42">
            <a:extLst>
              <a:ext uri="{FF2B5EF4-FFF2-40B4-BE49-F238E27FC236}">
                <a16:creationId xmlns:a16="http://schemas.microsoft.com/office/drawing/2014/main" id="{E5C15760-4B27-4968-BD75-8CBC99DD7632}"/>
              </a:ext>
            </a:extLst>
          </p:cNvPr>
          <p:cNvGrpSpPr/>
          <p:nvPr/>
        </p:nvGrpSpPr>
        <p:grpSpPr>
          <a:xfrm>
            <a:off x="7625506" y="3214695"/>
            <a:ext cx="2799258" cy="726732"/>
            <a:chOff x="994277" y="3861048"/>
            <a:chExt cx="2699146" cy="72673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A0435D-CB51-40FE-842E-63238B9AF9DE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AA0B2ED-A8AB-4EDE-93C4-7E346277C314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45">
            <a:extLst>
              <a:ext uri="{FF2B5EF4-FFF2-40B4-BE49-F238E27FC236}">
                <a16:creationId xmlns:a16="http://schemas.microsoft.com/office/drawing/2014/main" id="{DFBE5C71-94BF-4615-9FF6-A1FF2376A017}"/>
              </a:ext>
            </a:extLst>
          </p:cNvPr>
          <p:cNvGrpSpPr/>
          <p:nvPr/>
        </p:nvGrpSpPr>
        <p:grpSpPr>
          <a:xfrm>
            <a:off x="5999159" y="3917288"/>
            <a:ext cx="2795977" cy="726732"/>
            <a:chOff x="994277" y="3861048"/>
            <a:chExt cx="2699146" cy="72673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654B47D-9C46-469B-88CF-4857C194EF67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140475D-6B21-4100-83DE-19BAA1BB9159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49">
            <a:extLst>
              <a:ext uri="{FF2B5EF4-FFF2-40B4-BE49-F238E27FC236}">
                <a16:creationId xmlns:a16="http://schemas.microsoft.com/office/drawing/2014/main" id="{68F09EDE-E3F9-40FC-A991-519A4B45B5D4}"/>
              </a:ext>
            </a:extLst>
          </p:cNvPr>
          <p:cNvGrpSpPr/>
          <p:nvPr/>
        </p:nvGrpSpPr>
        <p:grpSpPr>
          <a:xfrm>
            <a:off x="4369530" y="4619881"/>
            <a:ext cx="2799258" cy="726732"/>
            <a:chOff x="994277" y="3861048"/>
            <a:chExt cx="2699146" cy="72673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62214C6-E570-4F79-A537-BA800C156A32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E34E4C5-03C8-439E-9717-AFF862018110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52">
            <a:extLst>
              <a:ext uri="{FF2B5EF4-FFF2-40B4-BE49-F238E27FC236}">
                <a16:creationId xmlns:a16="http://schemas.microsoft.com/office/drawing/2014/main" id="{8B2135DB-773C-4E53-9768-85D54A596DBD}"/>
              </a:ext>
            </a:extLst>
          </p:cNvPr>
          <p:cNvGrpSpPr/>
          <p:nvPr/>
        </p:nvGrpSpPr>
        <p:grpSpPr>
          <a:xfrm>
            <a:off x="9209773" y="2125952"/>
            <a:ext cx="2255397" cy="911398"/>
            <a:chOff x="994277" y="3861048"/>
            <a:chExt cx="2699146" cy="91139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185137C-E8B1-4555-886E-F2E59968FAD4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94EBAD7-19DE-48DE-AE81-2708839D33E5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5" name="Oval 7">
            <a:extLst>
              <a:ext uri="{FF2B5EF4-FFF2-40B4-BE49-F238E27FC236}">
                <a16:creationId xmlns:a16="http://schemas.microsoft.com/office/drawing/2014/main" id="{EB20A3B4-6CB2-4CA3-9DF1-1F954909BE60}"/>
              </a:ext>
            </a:extLst>
          </p:cNvPr>
          <p:cNvSpPr/>
          <p:nvPr/>
        </p:nvSpPr>
        <p:spPr>
          <a:xfrm>
            <a:off x="1528168" y="5141834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6" name="Round Same Side Corner Rectangle 11">
            <a:extLst>
              <a:ext uri="{FF2B5EF4-FFF2-40B4-BE49-F238E27FC236}">
                <a16:creationId xmlns:a16="http://schemas.microsoft.com/office/drawing/2014/main" id="{197A4149-5004-43E1-B07B-091B428272E6}"/>
              </a:ext>
            </a:extLst>
          </p:cNvPr>
          <p:cNvSpPr>
            <a:spLocks noChangeAspect="1"/>
          </p:cNvSpPr>
          <p:nvPr/>
        </p:nvSpPr>
        <p:spPr>
          <a:xfrm rot="9900000">
            <a:off x="6433230" y="30979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27">
            <a:extLst>
              <a:ext uri="{FF2B5EF4-FFF2-40B4-BE49-F238E27FC236}">
                <a16:creationId xmlns:a16="http://schemas.microsoft.com/office/drawing/2014/main" id="{DDBC29D1-38C9-4A71-B85E-5EEF5E35EE59}"/>
              </a:ext>
            </a:extLst>
          </p:cNvPr>
          <p:cNvSpPr/>
          <p:nvPr/>
        </p:nvSpPr>
        <p:spPr>
          <a:xfrm>
            <a:off x="8049181" y="243373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8" name="Rectangle 16">
            <a:extLst>
              <a:ext uri="{FF2B5EF4-FFF2-40B4-BE49-F238E27FC236}">
                <a16:creationId xmlns:a16="http://schemas.microsoft.com/office/drawing/2014/main" id="{7E7236EA-E602-478D-828A-6C5B6074B17F}"/>
              </a:ext>
            </a:extLst>
          </p:cNvPr>
          <p:cNvSpPr/>
          <p:nvPr/>
        </p:nvSpPr>
        <p:spPr>
          <a:xfrm>
            <a:off x="3139250" y="449896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9" name="Oval 21">
            <a:extLst>
              <a:ext uri="{FF2B5EF4-FFF2-40B4-BE49-F238E27FC236}">
                <a16:creationId xmlns:a16="http://schemas.microsoft.com/office/drawing/2014/main" id="{2E031B1F-E5BB-410F-87DC-837131D67B4C}"/>
              </a:ext>
            </a:extLst>
          </p:cNvPr>
          <p:cNvSpPr>
            <a:spLocks noChangeAspect="1"/>
          </p:cNvSpPr>
          <p:nvPr/>
        </p:nvSpPr>
        <p:spPr>
          <a:xfrm>
            <a:off x="4783053" y="37488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DF13387-E706-4342-BFA7-B6C77893E69A}"/>
              </a:ext>
            </a:extLst>
          </p:cNvPr>
          <p:cNvSpPr txBox="1"/>
          <p:nvPr/>
        </p:nvSpPr>
        <p:spPr>
          <a:xfrm>
            <a:off x="811243" y="1501282"/>
            <a:ext cx="527141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223A8D0-FB13-4985-B0CB-C8A15A4419EE}"/>
              </a:ext>
            </a:extLst>
          </p:cNvPr>
          <p:cNvSpPr txBox="1"/>
          <p:nvPr/>
        </p:nvSpPr>
        <p:spPr>
          <a:xfrm>
            <a:off x="811243" y="2342787"/>
            <a:ext cx="418087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3300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AB117"/>
                </a:solidFill>
              </a:rPr>
              <a:t>Infographic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2F6B14-ADAD-4985-B37A-C9079F02A991}"/>
              </a:ext>
            </a:extLst>
          </p:cNvPr>
          <p:cNvGrpSpPr/>
          <p:nvPr/>
        </p:nvGrpSpPr>
        <p:grpSpPr>
          <a:xfrm rot="10800000" flipH="1" flipV="1">
            <a:off x="1545525" y="2754608"/>
            <a:ext cx="704796" cy="704796"/>
            <a:chOff x="5833678" y="585323"/>
            <a:chExt cx="790407" cy="790407"/>
          </a:xfrm>
        </p:grpSpPr>
        <p:sp>
          <p:nvSpPr>
            <p:cNvPr id="40" name="Arc 3">
              <a:extLst>
                <a:ext uri="{FF2B5EF4-FFF2-40B4-BE49-F238E27FC236}">
                  <a16:creationId xmlns:a16="http://schemas.microsoft.com/office/drawing/2014/main" id="{A2D46285-0F10-4571-B4F8-82DFAF9350B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E6DE76-D94C-4C56-AE69-EFA01F898B5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C58E77-F839-4AE2-AC11-18CE46EC17F0}"/>
              </a:ext>
            </a:extLst>
          </p:cNvPr>
          <p:cNvGrpSpPr/>
          <p:nvPr/>
        </p:nvGrpSpPr>
        <p:grpSpPr>
          <a:xfrm rot="10800000" flipH="1" flipV="1">
            <a:off x="4236882" y="2754608"/>
            <a:ext cx="704796" cy="70479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3C287F5E-3F7D-441E-A4BF-07606AFB178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50AE0A-49E9-462C-B329-37D6D67C79A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536DBB-C221-4278-BB96-A89676C9451E}"/>
              </a:ext>
            </a:extLst>
          </p:cNvPr>
          <p:cNvGrpSpPr/>
          <p:nvPr/>
        </p:nvGrpSpPr>
        <p:grpSpPr>
          <a:xfrm rot="10800000" flipH="1" flipV="1">
            <a:off x="2891203" y="2754608"/>
            <a:ext cx="704796" cy="704796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CCD43774-F4B9-401B-B7AC-EB494F7D0CF6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0501694-6302-49A8-87C6-BF716A58916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9" name="Rounded Rectangle 6">
            <a:extLst>
              <a:ext uri="{FF2B5EF4-FFF2-40B4-BE49-F238E27FC236}">
                <a16:creationId xmlns:a16="http://schemas.microsoft.com/office/drawing/2014/main" id="{49BBFF3D-BC35-4A2B-BAD4-57B98494A2B5}"/>
              </a:ext>
            </a:extLst>
          </p:cNvPr>
          <p:cNvSpPr/>
          <p:nvPr/>
        </p:nvSpPr>
        <p:spPr>
          <a:xfrm>
            <a:off x="1765882" y="2972762"/>
            <a:ext cx="264082" cy="2684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ed Rectangle 5">
            <a:extLst>
              <a:ext uri="{FF2B5EF4-FFF2-40B4-BE49-F238E27FC236}">
                <a16:creationId xmlns:a16="http://schemas.microsoft.com/office/drawing/2014/main" id="{5E251244-E1E3-4BBE-BDD7-E3E66D294458}"/>
              </a:ext>
            </a:extLst>
          </p:cNvPr>
          <p:cNvSpPr/>
          <p:nvPr/>
        </p:nvSpPr>
        <p:spPr>
          <a:xfrm flipH="1">
            <a:off x="4438814" y="2982882"/>
            <a:ext cx="300932" cy="24825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ED44595-D68C-43C5-98BC-6F867B826A72}"/>
              </a:ext>
            </a:extLst>
          </p:cNvPr>
          <p:cNvSpPr/>
          <p:nvPr/>
        </p:nvSpPr>
        <p:spPr>
          <a:xfrm>
            <a:off x="3092077" y="3003896"/>
            <a:ext cx="304374" cy="2231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728073-B886-4D3D-91EE-5A0A5ED24072}"/>
              </a:ext>
            </a:extLst>
          </p:cNvPr>
          <p:cNvSpPr txBox="1"/>
          <p:nvPr/>
        </p:nvSpPr>
        <p:spPr>
          <a:xfrm>
            <a:off x="7285380" y="959191"/>
            <a:ext cx="447587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1EA2A3-B899-4B4E-BD04-EBC0354EBBFE}"/>
              </a:ext>
            </a:extLst>
          </p:cNvPr>
          <p:cNvSpPr txBox="1"/>
          <p:nvPr/>
        </p:nvSpPr>
        <p:spPr>
          <a:xfrm>
            <a:off x="7285325" y="1689064"/>
            <a:ext cx="4475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7D53A-AD4A-4715-AE6C-C10C18796E1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3118B8-AF90-4E9F-A2EE-DB8477EE8C36}"/>
              </a:ext>
            </a:extLst>
          </p:cNvPr>
          <p:cNvCxnSpPr>
            <a:cxnSpLocks/>
          </p:cNvCxnSpPr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CEB1E0-7F58-4E65-A42D-6B60C5F19507}"/>
              </a:ext>
            </a:extLst>
          </p:cNvPr>
          <p:cNvGrpSpPr/>
          <p:nvPr/>
        </p:nvGrpSpPr>
        <p:grpSpPr>
          <a:xfrm>
            <a:off x="1980815" y="938844"/>
            <a:ext cx="1686397" cy="5822973"/>
            <a:chOff x="6576209" y="627534"/>
            <a:chExt cx="1103056" cy="4077545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99BAE719-D9AC-46CF-862D-85801527A64E}"/>
                </a:ext>
              </a:extLst>
            </p:cNvPr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Group 56">
              <a:extLst>
                <a:ext uri="{FF2B5EF4-FFF2-40B4-BE49-F238E27FC236}">
                  <a16:creationId xmlns:a16="http://schemas.microsoft.com/office/drawing/2014/main" id="{DAEF489A-8A4C-4EA5-ABC6-D87FEB539430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" name="Freeform 57">
                <a:extLst>
                  <a:ext uri="{FF2B5EF4-FFF2-40B4-BE49-F238E27FC236}">
                    <a16:creationId xmlns:a16="http://schemas.microsoft.com/office/drawing/2014/main" id="{ADC81E7B-8E7D-4980-B6B2-FE7EAC26EFE4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8" name="Freeform 58">
                <a:extLst>
                  <a:ext uri="{FF2B5EF4-FFF2-40B4-BE49-F238E27FC236}">
                    <a16:creationId xmlns:a16="http://schemas.microsoft.com/office/drawing/2014/main" id="{619163AF-786E-4543-A009-D7FBA6546CDC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Freeform 59">
                <a:extLst>
                  <a:ext uri="{FF2B5EF4-FFF2-40B4-BE49-F238E27FC236}">
                    <a16:creationId xmlns:a16="http://schemas.microsoft.com/office/drawing/2014/main" id="{4785D1DC-F7CC-4436-B220-37D6AC242F3F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Freeform 60">
                <a:extLst>
                  <a:ext uri="{FF2B5EF4-FFF2-40B4-BE49-F238E27FC236}">
                    <a16:creationId xmlns:a16="http://schemas.microsoft.com/office/drawing/2014/main" id="{18763CD5-AE9A-47FF-94A9-2E588365E1C2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61">
                <a:extLst>
                  <a:ext uri="{FF2B5EF4-FFF2-40B4-BE49-F238E27FC236}">
                    <a16:creationId xmlns:a16="http://schemas.microsoft.com/office/drawing/2014/main" id="{F8DFBA7C-C35C-4653-B582-F833E4874007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2">
                <a:extLst>
                  <a:ext uri="{FF2B5EF4-FFF2-40B4-BE49-F238E27FC236}">
                    <a16:creationId xmlns:a16="http://schemas.microsoft.com/office/drawing/2014/main" id="{BEA7B656-7077-4D8D-BD02-3EA644C6D628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3">
                <a:extLst>
                  <a:ext uri="{FF2B5EF4-FFF2-40B4-BE49-F238E27FC236}">
                    <a16:creationId xmlns:a16="http://schemas.microsoft.com/office/drawing/2014/main" id="{EC76C08B-D32D-4D76-8CF9-ED8E6382C892}"/>
                  </a:ext>
                </a:extLst>
              </p:cNvPr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4">
                <a:extLst>
                  <a:ext uri="{FF2B5EF4-FFF2-40B4-BE49-F238E27FC236}">
                    <a16:creationId xmlns:a16="http://schemas.microsoft.com/office/drawing/2014/main" id="{E210C0CB-8663-402B-A63F-D97E74CAC56E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65">
                <a:extLst>
                  <a:ext uri="{FF2B5EF4-FFF2-40B4-BE49-F238E27FC236}">
                    <a16:creationId xmlns:a16="http://schemas.microsoft.com/office/drawing/2014/main" id="{1A7573E0-8CE2-430F-8B4D-E28DECAF0F74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Freeform 66">
                <a:extLst>
                  <a:ext uri="{FF2B5EF4-FFF2-40B4-BE49-F238E27FC236}">
                    <a16:creationId xmlns:a16="http://schemas.microsoft.com/office/drawing/2014/main" id="{1422D7F2-AB60-48E4-A8E0-D25258EE8747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7">
                <a:extLst>
                  <a:ext uri="{FF2B5EF4-FFF2-40B4-BE49-F238E27FC236}">
                    <a16:creationId xmlns:a16="http://schemas.microsoft.com/office/drawing/2014/main" id="{58DCA207-8B74-4220-B8BD-6D69FA1462DC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0945D7A7-6EDB-4FE5-BA9C-CC5404F61A01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102C99B1-C6E5-4424-8603-4779C796A397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id="{F33AD1F7-6461-4FE1-AB81-8C60BC4AF509}"/>
              </a:ext>
            </a:extLst>
          </p:cNvPr>
          <p:cNvGrpSpPr/>
          <p:nvPr/>
        </p:nvGrpSpPr>
        <p:grpSpPr>
          <a:xfrm>
            <a:off x="6184752" y="1460788"/>
            <a:ext cx="5245248" cy="1377966"/>
            <a:chOff x="8070434" y="1645829"/>
            <a:chExt cx="2925465" cy="13779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72718F-0285-49F1-AF63-7AA239CD2F4A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CB4FC-2F8C-4B0E-872F-B77B07A6D851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59C94D-3ABE-4809-AA99-33EF390BE596}"/>
              </a:ext>
            </a:extLst>
          </p:cNvPr>
          <p:cNvSpPr txBox="1"/>
          <p:nvPr/>
        </p:nvSpPr>
        <p:spPr>
          <a:xfrm>
            <a:off x="6184752" y="2898720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BE51D-FC44-4FD7-8014-4DB2DA921D07}"/>
              </a:ext>
            </a:extLst>
          </p:cNvPr>
          <p:cNvSpPr txBox="1"/>
          <p:nvPr/>
        </p:nvSpPr>
        <p:spPr>
          <a:xfrm>
            <a:off x="6184752" y="3552677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63D18F-C859-4CC0-A039-6F2BB5383E31}"/>
              </a:ext>
            </a:extLst>
          </p:cNvPr>
          <p:cNvSpPr txBox="1"/>
          <p:nvPr/>
        </p:nvSpPr>
        <p:spPr>
          <a:xfrm>
            <a:off x="6184752" y="4206634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8EFD25-B252-4199-A0FB-6A733F9FA238}"/>
              </a:ext>
            </a:extLst>
          </p:cNvPr>
          <p:cNvSpPr txBox="1"/>
          <p:nvPr/>
        </p:nvSpPr>
        <p:spPr>
          <a:xfrm>
            <a:off x="6184752" y="4860592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962D4-72E0-4DF8-A3EE-76F8C2F6E896}"/>
              </a:ext>
            </a:extLst>
          </p:cNvPr>
          <p:cNvSpPr txBox="1"/>
          <p:nvPr/>
        </p:nvSpPr>
        <p:spPr>
          <a:xfrm>
            <a:off x="8106489" y="5960866"/>
            <a:ext cx="314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4F3ED2-E2EF-4828-8078-485A9BC9EF29}"/>
              </a:ext>
            </a:extLst>
          </p:cNvPr>
          <p:cNvGrpSpPr/>
          <p:nvPr/>
        </p:nvGrpSpPr>
        <p:grpSpPr>
          <a:xfrm>
            <a:off x="1302141" y="1839815"/>
            <a:ext cx="3321149" cy="3188980"/>
            <a:chOff x="792153" y="2276872"/>
            <a:chExt cx="2699727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99D7BA9A-3B5F-4C1A-BB0A-F8D4B2E54806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BDFE4-EE04-4E82-9887-4E82C1CAE9DA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6">
            <a:extLst>
              <a:ext uri="{FF2B5EF4-FFF2-40B4-BE49-F238E27FC236}">
                <a16:creationId xmlns:a16="http://schemas.microsoft.com/office/drawing/2014/main" id="{F2ED482C-333B-48E6-9E13-71C934D51AD9}"/>
              </a:ext>
            </a:extLst>
          </p:cNvPr>
          <p:cNvGrpSpPr/>
          <p:nvPr/>
        </p:nvGrpSpPr>
        <p:grpSpPr>
          <a:xfrm>
            <a:off x="2030460" y="3259904"/>
            <a:ext cx="2007837" cy="927187"/>
            <a:chOff x="2022221" y="3259901"/>
            <a:chExt cx="2007837" cy="9271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35D883-8E6B-4C87-9F4F-D5E61DC1FE9A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33FCA-B33E-4BAB-BCFF-CB623BD1A7B4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34DD21-D53E-4BDC-AF8D-29E34E0499DD}"/>
              </a:ext>
            </a:extLst>
          </p:cNvPr>
          <p:cNvGrpSpPr/>
          <p:nvPr/>
        </p:nvGrpSpPr>
        <p:grpSpPr>
          <a:xfrm>
            <a:off x="939114" y="5347905"/>
            <a:ext cx="10404389" cy="769975"/>
            <a:chOff x="611558" y="5496925"/>
            <a:chExt cx="7957378" cy="7699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889DF3-30C7-4EFB-8670-53D4FA3C89A0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441DF-1ABD-425E-921E-74914FD358D3}"/>
                </a:ext>
              </a:extLst>
            </p:cNvPr>
            <p:cNvSpPr txBox="1"/>
            <p:nvPr/>
          </p:nvSpPr>
          <p:spPr>
            <a:xfrm>
              <a:off x="611558" y="5496925"/>
              <a:ext cx="795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710D9B-44C1-486E-86CE-8519212F1515}"/>
              </a:ext>
            </a:extLst>
          </p:cNvPr>
          <p:cNvGrpSpPr/>
          <p:nvPr/>
        </p:nvGrpSpPr>
        <p:grpSpPr>
          <a:xfrm>
            <a:off x="7553417" y="1839815"/>
            <a:ext cx="3321149" cy="3188980"/>
            <a:chOff x="792153" y="2276872"/>
            <a:chExt cx="2699727" cy="2592288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ED59FC70-8608-40EC-975D-8E81D02AE972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379C60-52B5-4400-BDA9-C80DF655F646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7">
            <a:extLst>
              <a:ext uri="{FF2B5EF4-FFF2-40B4-BE49-F238E27FC236}">
                <a16:creationId xmlns:a16="http://schemas.microsoft.com/office/drawing/2014/main" id="{61FFD562-04C3-45B1-A00B-1B72269FE669}"/>
              </a:ext>
            </a:extLst>
          </p:cNvPr>
          <p:cNvGrpSpPr/>
          <p:nvPr/>
        </p:nvGrpSpPr>
        <p:grpSpPr>
          <a:xfrm>
            <a:off x="8339402" y="3259904"/>
            <a:ext cx="1940023" cy="927187"/>
            <a:chOff x="8273497" y="3259901"/>
            <a:chExt cx="1940023" cy="9271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4B3D44-B76E-494D-8C93-90A6CD56F354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5D15AA-1E6C-4D64-A14E-B470450342DD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3D604003-FFA4-41F3-9940-48138D57620F}"/>
              </a:ext>
            </a:extLst>
          </p:cNvPr>
          <p:cNvSpPr/>
          <p:nvPr/>
        </p:nvSpPr>
        <p:spPr>
          <a:xfrm>
            <a:off x="5084518" y="2765391"/>
            <a:ext cx="2007670" cy="1337828"/>
          </a:xfrm>
          <a:prstGeom prst="leftRight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6F35C36-923A-411A-9B4A-3D1D5B339AD0}"/>
              </a:ext>
            </a:extLst>
          </p:cNvPr>
          <p:cNvSpPr/>
          <p:nvPr/>
        </p:nvSpPr>
        <p:spPr>
          <a:xfrm>
            <a:off x="2809174" y="2719958"/>
            <a:ext cx="439251" cy="41117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F5AB3C13-20EC-4085-9447-FE0852CAFD67}"/>
              </a:ext>
            </a:extLst>
          </p:cNvPr>
          <p:cNvSpPr/>
          <p:nvPr/>
        </p:nvSpPr>
        <p:spPr>
          <a:xfrm flipH="1">
            <a:off x="9018974" y="2719958"/>
            <a:ext cx="522203" cy="430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857630"/>
            <a:ext cx="5020949" cy="1142740"/>
            <a:chOff x="6416470" y="2857630"/>
            <a:chExt cx="5020949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857630"/>
              <a:ext cx="50209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Section</a:t>
              </a:r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Break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16473" y="3620714"/>
              <a:ext cx="50208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A0760-0942-435B-A7C0-D1C02DD22D41}"/>
              </a:ext>
            </a:extLst>
          </p:cNvPr>
          <p:cNvSpPr/>
          <p:nvPr/>
        </p:nvSpPr>
        <p:spPr>
          <a:xfrm>
            <a:off x="3516796" y="1997765"/>
            <a:ext cx="5158408" cy="2862470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1AD6-2C4C-4C45-B8D9-B15CE93C06CD}"/>
              </a:ext>
            </a:extLst>
          </p:cNvPr>
          <p:cNvSpPr txBox="1"/>
          <p:nvPr/>
        </p:nvSpPr>
        <p:spPr>
          <a:xfrm>
            <a:off x="4239239" y="3012838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15545-DD64-4EDC-A2B0-F394578CD0C9}"/>
              </a:ext>
            </a:extLst>
          </p:cNvPr>
          <p:cNvSpPr txBox="1"/>
          <p:nvPr/>
        </p:nvSpPr>
        <p:spPr>
          <a:xfrm>
            <a:off x="4239238" y="2192382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84DAE-81D3-4205-B0EF-941C2EED5F99}"/>
              </a:ext>
            </a:extLst>
          </p:cNvPr>
          <p:cNvSpPr txBox="1"/>
          <p:nvPr/>
        </p:nvSpPr>
        <p:spPr>
          <a:xfrm>
            <a:off x="4005471" y="3545607"/>
            <a:ext cx="4181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5AF11D-2DF1-44B2-A0F5-F4D3B3008A64}"/>
              </a:ext>
            </a:extLst>
          </p:cNvPr>
          <p:cNvGrpSpPr/>
          <p:nvPr/>
        </p:nvGrpSpPr>
        <p:grpSpPr>
          <a:xfrm>
            <a:off x="962152" y="4228755"/>
            <a:ext cx="2122880" cy="1850056"/>
            <a:chOff x="755576" y="3995856"/>
            <a:chExt cx="1911036" cy="1850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B7C3F8-B2B6-4DD5-BA3E-7D2FB7713BBF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998F96-1969-4DED-BE95-04B429A21DE3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" name="차트 5">
            <a:extLst>
              <a:ext uri="{FF2B5EF4-FFF2-40B4-BE49-F238E27FC236}">
                <a16:creationId xmlns:a16="http://schemas.microsoft.com/office/drawing/2014/main" id="{8B669D05-B450-41E2-B8AA-21CC280F1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749387"/>
              </p:ext>
            </p:extLst>
          </p:nvPr>
        </p:nvGraphicFramePr>
        <p:xfrm>
          <a:off x="772764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592DC4EC-C960-48AE-AEBE-4B00AB8AFAB6}"/>
              </a:ext>
            </a:extLst>
          </p:cNvPr>
          <p:cNvSpPr/>
          <p:nvPr/>
        </p:nvSpPr>
        <p:spPr>
          <a:xfrm>
            <a:off x="1136123" y="2043304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D691D9-3B00-41E6-8A4C-B874C5129C0E}"/>
              </a:ext>
            </a:extLst>
          </p:cNvPr>
          <p:cNvGrpSpPr/>
          <p:nvPr/>
        </p:nvGrpSpPr>
        <p:grpSpPr>
          <a:xfrm>
            <a:off x="3685866" y="4228755"/>
            <a:ext cx="2122880" cy="1850056"/>
            <a:chOff x="755576" y="3995856"/>
            <a:chExt cx="1911036" cy="1850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5043C4-202B-4D94-B3F9-1F38C0CAC38F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E59725-7185-4854-9762-38F42636D28C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4" name="차트 41">
            <a:extLst>
              <a:ext uri="{FF2B5EF4-FFF2-40B4-BE49-F238E27FC236}">
                <a16:creationId xmlns:a16="http://schemas.microsoft.com/office/drawing/2014/main" id="{BBBB27B4-5129-45A3-B5B0-B74B2F917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226271"/>
              </p:ext>
            </p:extLst>
          </p:nvPr>
        </p:nvGraphicFramePr>
        <p:xfrm>
          <a:off x="3496478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35BDC2A1-622E-4F8E-90A4-AA974710D034}"/>
              </a:ext>
            </a:extLst>
          </p:cNvPr>
          <p:cNvSpPr/>
          <p:nvPr/>
        </p:nvSpPr>
        <p:spPr>
          <a:xfrm>
            <a:off x="3859837" y="2043302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588CF4-AEC6-4F9A-B863-B079B6A5DDB4}"/>
              </a:ext>
            </a:extLst>
          </p:cNvPr>
          <p:cNvGrpSpPr/>
          <p:nvPr/>
        </p:nvGrpSpPr>
        <p:grpSpPr>
          <a:xfrm>
            <a:off x="6409580" y="4228755"/>
            <a:ext cx="2122880" cy="1850056"/>
            <a:chOff x="755576" y="3995856"/>
            <a:chExt cx="1911036" cy="18500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1CF52C-7A12-48F2-8B5C-BEEE9E70EE5D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F2726E-B9EB-4B09-88A8-3BB02C3571D8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1" name="차트 42">
            <a:extLst>
              <a:ext uri="{FF2B5EF4-FFF2-40B4-BE49-F238E27FC236}">
                <a16:creationId xmlns:a16="http://schemas.microsoft.com/office/drawing/2014/main" id="{6F134153-A574-414F-B94C-E9FFF5B1F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507860"/>
              </p:ext>
            </p:extLst>
          </p:nvPr>
        </p:nvGraphicFramePr>
        <p:xfrm>
          <a:off x="6220192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B37E7B00-CAEE-4F9B-9C68-5ADF41D22417}"/>
              </a:ext>
            </a:extLst>
          </p:cNvPr>
          <p:cNvSpPr/>
          <p:nvPr/>
        </p:nvSpPr>
        <p:spPr>
          <a:xfrm>
            <a:off x="6583551" y="2043301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9322B-F6B5-4A67-A361-6D8E409D524A}"/>
              </a:ext>
            </a:extLst>
          </p:cNvPr>
          <p:cNvGrpSpPr/>
          <p:nvPr/>
        </p:nvGrpSpPr>
        <p:grpSpPr>
          <a:xfrm>
            <a:off x="9133295" y="4228755"/>
            <a:ext cx="2122880" cy="1850056"/>
            <a:chOff x="755576" y="3995856"/>
            <a:chExt cx="1911036" cy="18500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351BAB-F67A-4B38-AF18-68C05BF10B3A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A786E1-C99D-44F0-9391-2712E180DBED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8" name="차트 43">
            <a:extLst>
              <a:ext uri="{FF2B5EF4-FFF2-40B4-BE49-F238E27FC236}">
                <a16:creationId xmlns:a16="http://schemas.microsoft.com/office/drawing/2014/main" id="{190732BE-A178-418D-90BA-AF9938A72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261214"/>
              </p:ext>
            </p:extLst>
          </p:nvPr>
        </p:nvGraphicFramePr>
        <p:xfrm>
          <a:off x="8943907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1E5D2150-2B39-48F3-A10E-8245D62DF773}"/>
              </a:ext>
            </a:extLst>
          </p:cNvPr>
          <p:cNvSpPr/>
          <p:nvPr/>
        </p:nvSpPr>
        <p:spPr>
          <a:xfrm>
            <a:off x="9311069" y="2043300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0A1EE45-98F3-4598-9E5E-A3D91D842FD3}"/>
              </a:ext>
            </a:extLst>
          </p:cNvPr>
          <p:cNvSpPr/>
          <p:nvPr/>
        </p:nvSpPr>
        <p:spPr>
          <a:xfrm>
            <a:off x="1313504" y="2224330"/>
            <a:ext cx="1411470" cy="14114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FEABDF-8E61-4C57-9273-EEFDAB9C2355}"/>
              </a:ext>
            </a:extLst>
          </p:cNvPr>
          <p:cNvSpPr/>
          <p:nvPr/>
        </p:nvSpPr>
        <p:spPr>
          <a:xfrm>
            <a:off x="4037218" y="2224328"/>
            <a:ext cx="1411470" cy="14114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AE415B-AF9D-4E2B-8F8E-B1124205B648}"/>
              </a:ext>
            </a:extLst>
          </p:cNvPr>
          <p:cNvSpPr/>
          <p:nvPr/>
        </p:nvSpPr>
        <p:spPr>
          <a:xfrm>
            <a:off x="6760932" y="2224327"/>
            <a:ext cx="1411470" cy="14114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21CB05-A433-474D-AFD0-ADD809045292}"/>
              </a:ext>
            </a:extLst>
          </p:cNvPr>
          <p:cNvSpPr/>
          <p:nvPr/>
        </p:nvSpPr>
        <p:spPr>
          <a:xfrm>
            <a:off x="9488450" y="2224326"/>
            <a:ext cx="1411470" cy="14114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06444-CC5E-4C22-9326-489DF03BADAD}"/>
              </a:ext>
            </a:extLst>
          </p:cNvPr>
          <p:cNvSpPr txBox="1"/>
          <p:nvPr/>
        </p:nvSpPr>
        <p:spPr>
          <a:xfrm>
            <a:off x="1605463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90%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C32F4-03D3-40D4-9D21-8B60B3BC3179}"/>
              </a:ext>
            </a:extLst>
          </p:cNvPr>
          <p:cNvSpPr txBox="1"/>
          <p:nvPr/>
        </p:nvSpPr>
        <p:spPr>
          <a:xfrm>
            <a:off x="4329177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C7783-BBAA-48FF-B293-0AC362AB1EC0}"/>
              </a:ext>
            </a:extLst>
          </p:cNvPr>
          <p:cNvSpPr txBox="1"/>
          <p:nvPr/>
        </p:nvSpPr>
        <p:spPr>
          <a:xfrm>
            <a:off x="7052891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BCED9-53B4-45F4-8EE0-A759F99C87D9}"/>
              </a:ext>
            </a:extLst>
          </p:cNvPr>
          <p:cNvSpPr txBox="1"/>
          <p:nvPr/>
        </p:nvSpPr>
        <p:spPr>
          <a:xfrm>
            <a:off x="9776606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235E0AFF-20AE-4918-B7EE-52FE4A305DAB}"/>
              </a:ext>
            </a:extLst>
          </p:cNvPr>
          <p:cNvSpPr/>
          <p:nvPr/>
        </p:nvSpPr>
        <p:spPr>
          <a:xfrm rot="2700000">
            <a:off x="1817234" y="2482209"/>
            <a:ext cx="294674" cy="52829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D1BA7BAD-7A54-458F-9B9F-3CA4F0CF6316}"/>
              </a:ext>
            </a:extLst>
          </p:cNvPr>
          <p:cNvSpPr/>
          <p:nvPr/>
        </p:nvSpPr>
        <p:spPr>
          <a:xfrm>
            <a:off x="4506981" y="2595843"/>
            <a:ext cx="431472" cy="36067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DE7F896B-956A-4287-B11D-8E9766A4518D}"/>
              </a:ext>
            </a:extLst>
          </p:cNvPr>
          <p:cNvSpPr>
            <a:spLocks noChangeAspect="1"/>
          </p:cNvSpPr>
          <p:nvPr/>
        </p:nvSpPr>
        <p:spPr>
          <a:xfrm>
            <a:off x="9975325" y="2583126"/>
            <a:ext cx="438820" cy="346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BC564DB7-DFD2-4746-9D74-10876FE00497}"/>
              </a:ext>
            </a:extLst>
          </p:cNvPr>
          <p:cNvSpPr>
            <a:spLocks noChangeAspect="1"/>
          </p:cNvSpPr>
          <p:nvPr/>
        </p:nvSpPr>
        <p:spPr>
          <a:xfrm>
            <a:off x="7224412" y="2574770"/>
            <a:ext cx="423200" cy="42673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5FB58-ED08-488F-9335-F1C7C3AFED60}"/>
              </a:ext>
            </a:extLst>
          </p:cNvPr>
          <p:cNvGrpSpPr/>
          <p:nvPr/>
        </p:nvGrpSpPr>
        <p:grpSpPr>
          <a:xfrm>
            <a:off x="3847083" y="1762461"/>
            <a:ext cx="4472740" cy="4341629"/>
            <a:chOff x="2323083" y="1750735"/>
            <a:chExt cx="4472740" cy="43416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A19B76-1F27-405A-B84D-BD4696C1B480}"/>
                </a:ext>
              </a:extLst>
            </p:cNvPr>
            <p:cNvSpPr/>
            <p:nvPr/>
          </p:nvSpPr>
          <p:spPr>
            <a:xfrm>
              <a:off x="2388990" y="1750735"/>
              <a:ext cx="4341629" cy="434162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38D48D-C782-4F33-8138-1624D7F31947}"/>
                </a:ext>
              </a:extLst>
            </p:cNvPr>
            <p:cNvSpPr/>
            <p:nvPr/>
          </p:nvSpPr>
          <p:spPr>
            <a:xfrm>
              <a:off x="2323083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21017F-7E34-47C1-BCC3-4125E383EACC}"/>
                </a:ext>
              </a:extLst>
            </p:cNvPr>
            <p:cNvSpPr/>
            <p:nvPr/>
          </p:nvSpPr>
          <p:spPr>
            <a:xfrm>
              <a:off x="3472176" y="574878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0E4D48-2B68-4D14-B7A3-8DFBAC2FDE8C}"/>
                </a:ext>
              </a:extLst>
            </p:cNvPr>
            <p:cNvSpPr/>
            <p:nvPr/>
          </p:nvSpPr>
          <p:spPr>
            <a:xfrm>
              <a:off x="5627959" y="5731201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03A1D3-0E61-4762-AE76-C3A0365E2D3A}"/>
                </a:ext>
              </a:extLst>
            </p:cNvPr>
            <p:cNvSpPr/>
            <p:nvPr/>
          </p:nvSpPr>
          <p:spPr>
            <a:xfrm>
              <a:off x="6664010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AC9D51-A624-43D8-9C0A-57C81CFAEB1F}"/>
                </a:ext>
              </a:extLst>
            </p:cNvPr>
            <p:cNvSpPr/>
            <p:nvPr/>
          </p:nvSpPr>
          <p:spPr>
            <a:xfrm>
              <a:off x="5619167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17FAFA-EF08-439D-BE0C-52E6939B3D8E}"/>
                </a:ext>
              </a:extLst>
            </p:cNvPr>
            <p:cNvSpPr/>
            <p:nvPr/>
          </p:nvSpPr>
          <p:spPr>
            <a:xfrm>
              <a:off x="3454592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EEFA8C-DD5D-4CF9-AF97-CBDA869BAD7A}"/>
              </a:ext>
            </a:extLst>
          </p:cNvPr>
          <p:cNvCxnSpPr/>
          <p:nvPr/>
        </p:nvCxnSpPr>
        <p:spPr>
          <a:xfrm>
            <a:off x="4738542" y="3160279"/>
            <a:ext cx="2705493" cy="1545995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DDFCA4-7D04-4E17-9805-39C45A72264D}"/>
              </a:ext>
            </a:extLst>
          </p:cNvPr>
          <p:cNvCxnSpPr>
            <a:endCxn id="15" idx="4"/>
          </p:cNvCxnSpPr>
          <p:nvPr/>
        </p:nvCxnSpPr>
        <p:spPr>
          <a:xfrm>
            <a:off x="6077148" y="2377852"/>
            <a:ext cx="10279" cy="3158254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FD0A61-2551-49EF-82DF-F54F253E1B7B}"/>
              </a:ext>
            </a:extLst>
          </p:cNvPr>
          <p:cNvCxnSpPr/>
          <p:nvPr/>
        </p:nvCxnSpPr>
        <p:spPr>
          <a:xfrm flipH="1">
            <a:off x="4757397" y="3150850"/>
            <a:ext cx="2648931" cy="1555422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7138C74-9E88-4068-949B-14397E7E838F}"/>
              </a:ext>
            </a:extLst>
          </p:cNvPr>
          <p:cNvSpPr/>
          <p:nvPr/>
        </p:nvSpPr>
        <p:spPr>
          <a:xfrm>
            <a:off x="5451067" y="3290420"/>
            <a:ext cx="1272716" cy="12727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B3C5E4EF-7927-4B5A-A485-C6B33F4B1544}"/>
              </a:ext>
            </a:extLst>
          </p:cNvPr>
          <p:cNvSpPr/>
          <p:nvPr/>
        </p:nvSpPr>
        <p:spPr>
          <a:xfrm>
            <a:off x="4478097" y="2317450"/>
            <a:ext cx="3218656" cy="3218656"/>
          </a:xfrm>
          <a:prstGeom prst="donut">
            <a:avLst>
              <a:gd name="adj" fmla="val 44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CB28DF-27E6-41B2-A7E3-1B6243EA148D}"/>
              </a:ext>
            </a:extLst>
          </p:cNvPr>
          <p:cNvGrpSpPr/>
          <p:nvPr/>
        </p:nvGrpSpPr>
        <p:grpSpPr>
          <a:xfrm>
            <a:off x="4051495" y="1892552"/>
            <a:ext cx="4068452" cy="4068452"/>
            <a:chOff x="2527495" y="1880828"/>
            <a:chExt cx="4068452" cy="4068452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93E9A2D7-2012-483F-BBC5-976CBE79EBF5}"/>
                </a:ext>
              </a:extLst>
            </p:cNvPr>
            <p:cNvSpPr/>
            <p:nvPr/>
          </p:nvSpPr>
          <p:spPr>
            <a:xfrm rot="19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EAFA49D1-8FE0-4650-AFCA-25470353DD6F}"/>
                </a:ext>
              </a:extLst>
            </p:cNvPr>
            <p:cNvSpPr/>
            <p:nvPr/>
          </p:nvSpPr>
          <p:spPr>
            <a:xfrm rot="163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A84DF157-54ED-4153-AC35-17B46296F0D3}"/>
                </a:ext>
              </a:extLst>
            </p:cNvPr>
            <p:cNvSpPr/>
            <p:nvPr/>
          </p:nvSpPr>
          <p:spPr>
            <a:xfrm rot="127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17639539-5DEE-493B-AF11-63B5332B8D87}"/>
                </a:ext>
              </a:extLst>
            </p:cNvPr>
            <p:cNvSpPr/>
            <p:nvPr/>
          </p:nvSpPr>
          <p:spPr>
            <a:xfrm rot="91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62C53703-0990-4894-BF2F-63FAC54A0375}"/>
                </a:ext>
              </a:extLst>
            </p:cNvPr>
            <p:cNvSpPr/>
            <p:nvPr/>
          </p:nvSpPr>
          <p:spPr>
            <a:xfrm rot="55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A4BC838F-31C1-4C1A-BA69-30CC9ED4BEDA}"/>
                </a:ext>
              </a:extLst>
            </p:cNvPr>
            <p:cNvSpPr/>
            <p:nvPr/>
          </p:nvSpPr>
          <p:spPr>
            <a:xfrm rot="1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F30A3E-F4A7-4E93-BB49-41FC11D4D62F}"/>
              </a:ext>
            </a:extLst>
          </p:cNvPr>
          <p:cNvGrpSpPr/>
          <p:nvPr/>
        </p:nvGrpSpPr>
        <p:grpSpPr>
          <a:xfrm>
            <a:off x="1412708" y="1695816"/>
            <a:ext cx="2829600" cy="923330"/>
            <a:chOff x="2551706" y="4283314"/>
            <a:chExt cx="1682085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F5D696-51C2-456D-91E4-28EEA58EA9B0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7E6471-C47A-4BC9-9070-8FDCA463DDE3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25E3A2-B178-426A-8552-7E2609E2E1A6}"/>
              </a:ext>
            </a:extLst>
          </p:cNvPr>
          <p:cNvGrpSpPr/>
          <p:nvPr/>
        </p:nvGrpSpPr>
        <p:grpSpPr>
          <a:xfrm>
            <a:off x="7951175" y="1695816"/>
            <a:ext cx="2829600" cy="923330"/>
            <a:chOff x="2551706" y="4283314"/>
            <a:chExt cx="1682085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5AEAAA-A0B7-4375-AFE6-7E98ABD04B17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C980F9-20ED-43F1-B508-1FDD7D5DD18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855430-0949-4B51-AE54-B7AD34B740A0}"/>
              </a:ext>
            </a:extLst>
          </p:cNvPr>
          <p:cNvGrpSpPr/>
          <p:nvPr/>
        </p:nvGrpSpPr>
        <p:grpSpPr>
          <a:xfrm>
            <a:off x="788400" y="3433713"/>
            <a:ext cx="2829600" cy="923330"/>
            <a:chOff x="2551706" y="4283314"/>
            <a:chExt cx="1682085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37AE2A-7D38-4EDB-895F-8E178DA0CB26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33C614-6687-457B-8EFF-61135B2C961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F4D5C5-5BF2-4633-9A01-E738D80A1543}"/>
              </a:ext>
            </a:extLst>
          </p:cNvPr>
          <p:cNvGrpSpPr/>
          <p:nvPr/>
        </p:nvGrpSpPr>
        <p:grpSpPr>
          <a:xfrm>
            <a:off x="8575482" y="3433713"/>
            <a:ext cx="2829600" cy="923330"/>
            <a:chOff x="2551706" y="4283314"/>
            <a:chExt cx="1682085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A2D295-99B4-4F45-A5D4-16E1DA6E8044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AF861F-DCD2-49C3-A63D-1DA02FA26107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F723BF-C7AD-4982-8B1E-F6B887312F0C}"/>
              </a:ext>
            </a:extLst>
          </p:cNvPr>
          <p:cNvGrpSpPr/>
          <p:nvPr/>
        </p:nvGrpSpPr>
        <p:grpSpPr>
          <a:xfrm>
            <a:off x="1373354" y="5171610"/>
            <a:ext cx="2829600" cy="923330"/>
            <a:chOff x="2551706" y="4283314"/>
            <a:chExt cx="1682085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5684D2-F580-4245-B324-F985779B2AFE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9D47BE-DF48-493A-8104-7D7A42058CE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39FDD9-A60E-4723-AF12-CA3518438641}"/>
              </a:ext>
            </a:extLst>
          </p:cNvPr>
          <p:cNvGrpSpPr/>
          <p:nvPr/>
        </p:nvGrpSpPr>
        <p:grpSpPr>
          <a:xfrm>
            <a:off x="7990529" y="5171610"/>
            <a:ext cx="2829600" cy="923330"/>
            <a:chOff x="2551706" y="4283314"/>
            <a:chExt cx="1682085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DBE0AE-C18E-4127-B363-442E8A7FAB8A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F930AF-A6E6-484A-BD5C-B62B8FE4C9E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1" name="Parallelogram 15">
            <a:extLst>
              <a:ext uri="{FF2B5EF4-FFF2-40B4-BE49-F238E27FC236}">
                <a16:creationId xmlns:a16="http://schemas.microsoft.com/office/drawing/2014/main" id="{3CB53A10-F767-49C6-9704-9C18899A7013}"/>
              </a:ext>
            </a:extLst>
          </p:cNvPr>
          <p:cNvSpPr/>
          <p:nvPr/>
        </p:nvSpPr>
        <p:spPr>
          <a:xfrm flipH="1">
            <a:off x="5186683" y="5011838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BB6D16DB-5FAA-4FC1-9D3D-BB44281854F7}"/>
              </a:ext>
            </a:extLst>
          </p:cNvPr>
          <p:cNvSpPr/>
          <p:nvPr/>
        </p:nvSpPr>
        <p:spPr>
          <a:xfrm>
            <a:off x="4482950" y="376863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CBF57254-F24D-4D00-9087-4FBEED12A89B}"/>
              </a:ext>
            </a:extLst>
          </p:cNvPr>
          <p:cNvSpPr/>
          <p:nvPr/>
        </p:nvSpPr>
        <p:spPr>
          <a:xfrm rot="2700000">
            <a:off x="5190699" y="246479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Rectangle 130">
            <a:extLst>
              <a:ext uri="{FF2B5EF4-FFF2-40B4-BE49-F238E27FC236}">
                <a16:creationId xmlns:a16="http://schemas.microsoft.com/office/drawing/2014/main" id="{525C0564-C654-498B-B2CA-C1E935313709}"/>
              </a:ext>
            </a:extLst>
          </p:cNvPr>
          <p:cNvSpPr/>
          <p:nvPr/>
        </p:nvSpPr>
        <p:spPr>
          <a:xfrm>
            <a:off x="6642224" y="5005725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5308122E-2172-4437-AE83-DDD435B4F6AB}"/>
              </a:ext>
            </a:extLst>
          </p:cNvPr>
          <p:cNvSpPr/>
          <p:nvPr/>
        </p:nvSpPr>
        <p:spPr>
          <a:xfrm>
            <a:off x="7409172" y="371071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Round Same Side Corner Rectangle 36">
            <a:extLst>
              <a:ext uri="{FF2B5EF4-FFF2-40B4-BE49-F238E27FC236}">
                <a16:creationId xmlns:a16="http://schemas.microsoft.com/office/drawing/2014/main" id="{8796CA7A-6312-426A-825D-2BE4A03A95AC}"/>
              </a:ext>
            </a:extLst>
          </p:cNvPr>
          <p:cNvSpPr>
            <a:spLocks noChangeAspect="1"/>
          </p:cNvSpPr>
          <p:nvPr/>
        </p:nvSpPr>
        <p:spPr>
          <a:xfrm>
            <a:off x="6620218" y="2509083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CE87A32A-515D-4270-B6C5-AC7DE647A7E5}"/>
              </a:ext>
            </a:extLst>
          </p:cNvPr>
          <p:cNvSpPr>
            <a:spLocks noChangeAspect="1"/>
          </p:cNvSpPr>
          <p:nvPr/>
        </p:nvSpPr>
        <p:spPr>
          <a:xfrm>
            <a:off x="5840392" y="36699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71AB10-4696-40DC-8D21-B2AC002278D1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59C03A3C-3FF7-4F7B-9FCA-3CF7031D82E6}"/>
              </a:ext>
            </a:extLst>
          </p:cNvPr>
          <p:cNvSpPr/>
          <p:nvPr/>
        </p:nvSpPr>
        <p:spPr>
          <a:xfrm>
            <a:off x="9284981" y="2420157"/>
            <a:ext cx="2376264" cy="2322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38">
            <a:extLst>
              <a:ext uri="{FF2B5EF4-FFF2-40B4-BE49-F238E27FC236}">
                <a16:creationId xmlns:a16="http://schemas.microsoft.com/office/drawing/2014/main" id="{61862799-21E7-42DD-B741-A5406E009471}"/>
              </a:ext>
            </a:extLst>
          </p:cNvPr>
          <p:cNvGrpSpPr/>
          <p:nvPr/>
        </p:nvGrpSpPr>
        <p:grpSpPr>
          <a:xfrm>
            <a:off x="826607" y="3504210"/>
            <a:ext cx="2225816" cy="1107996"/>
            <a:chOff x="6210996" y="1433695"/>
            <a:chExt cx="1623341" cy="7882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8D48FF-2246-4507-8B0B-EE5F8A08C71F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D239C6-2CB2-4FD5-A14D-4B82DD42CF5D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45">
            <a:extLst>
              <a:ext uri="{FF2B5EF4-FFF2-40B4-BE49-F238E27FC236}">
                <a16:creationId xmlns:a16="http://schemas.microsoft.com/office/drawing/2014/main" id="{407D4A47-E55A-4959-A3C9-D4371BE4FE8A}"/>
              </a:ext>
            </a:extLst>
          </p:cNvPr>
          <p:cNvGrpSpPr/>
          <p:nvPr/>
        </p:nvGrpSpPr>
        <p:grpSpPr>
          <a:xfrm>
            <a:off x="3460562" y="3504210"/>
            <a:ext cx="2225816" cy="1107996"/>
            <a:chOff x="6210996" y="1433695"/>
            <a:chExt cx="1623341" cy="7882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FD16B0-511B-475C-8482-C3577B3734C8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449E71-2E92-40BE-A14E-1A9B92DC1CEF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8">
            <a:extLst>
              <a:ext uri="{FF2B5EF4-FFF2-40B4-BE49-F238E27FC236}">
                <a16:creationId xmlns:a16="http://schemas.microsoft.com/office/drawing/2014/main" id="{53D05138-D359-42F0-94F5-60A9D2685FEE}"/>
              </a:ext>
            </a:extLst>
          </p:cNvPr>
          <p:cNvGrpSpPr/>
          <p:nvPr/>
        </p:nvGrpSpPr>
        <p:grpSpPr>
          <a:xfrm>
            <a:off x="826607" y="5192666"/>
            <a:ext cx="2225816" cy="1107996"/>
            <a:chOff x="6210996" y="1433695"/>
            <a:chExt cx="1623343" cy="78825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A8A578-8C7C-4BF8-8E21-07514C0D558F}"/>
                </a:ext>
              </a:extLst>
            </p:cNvPr>
            <p:cNvSpPr txBox="1"/>
            <p:nvPr/>
          </p:nvSpPr>
          <p:spPr>
            <a:xfrm>
              <a:off x="6211000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356CAC-61B2-4122-911A-F85AFCCF8B00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51">
            <a:extLst>
              <a:ext uri="{FF2B5EF4-FFF2-40B4-BE49-F238E27FC236}">
                <a16:creationId xmlns:a16="http://schemas.microsoft.com/office/drawing/2014/main" id="{ADCB70D9-14C8-45FB-A4A0-AA7A07839D7F}"/>
              </a:ext>
            </a:extLst>
          </p:cNvPr>
          <p:cNvGrpSpPr/>
          <p:nvPr/>
        </p:nvGrpSpPr>
        <p:grpSpPr>
          <a:xfrm>
            <a:off x="3460562" y="5192666"/>
            <a:ext cx="2225816" cy="1107996"/>
            <a:chOff x="6210996" y="1433695"/>
            <a:chExt cx="1623341" cy="78825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F529F43-C67F-4B7C-9097-65821E533850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B69CB7-2F22-4075-9EF5-CAED43DAC76A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2ABFC1D-C94A-4B73-96ED-6237990E7B43}"/>
              </a:ext>
            </a:extLst>
          </p:cNvPr>
          <p:cNvSpPr txBox="1"/>
          <p:nvPr/>
        </p:nvSpPr>
        <p:spPr>
          <a:xfrm>
            <a:off x="9645021" y="3505928"/>
            <a:ext cx="1656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PowerPoint  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DF8F0B-C0B4-4F4D-B0A5-CD4820A891DC}"/>
              </a:ext>
            </a:extLst>
          </p:cNvPr>
          <p:cNvGrpSpPr/>
          <p:nvPr/>
        </p:nvGrpSpPr>
        <p:grpSpPr>
          <a:xfrm>
            <a:off x="1371791" y="492384"/>
            <a:ext cx="3769403" cy="2431365"/>
            <a:chOff x="7031440" y="637238"/>
            <a:chExt cx="3769403" cy="2431365"/>
          </a:xfrm>
        </p:grpSpPr>
        <p:grpSp>
          <p:nvGrpSpPr>
            <p:cNvPr id="76" name="Group 54">
              <a:extLst>
                <a:ext uri="{FF2B5EF4-FFF2-40B4-BE49-F238E27FC236}">
                  <a16:creationId xmlns:a16="http://schemas.microsoft.com/office/drawing/2014/main" id="{F229B819-65BF-422C-8547-CD4A8D216F07}"/>
                </a:ext>
              </a:extLst>
            </p:cNvPr>
            <p:cNvGrpSpPr/>
            <p:nvPr/>
          </p:nvGrpSpPr>
          <p:grpSpPr>
            <a:xfrm rot="10800000">
              <a:off x="7031440" y="637238"/>
              <a:ext cx="443484" cy="391162"/>
              <a:chOff x="6754665" y="1956547"/>
              <a:chExt cx="672192" cy="592888"/>
            </a:xfrm>
            <a:solidFill>
              <a:srgbClr val="FAB117"/>
            </a:solidFill>
          </p:grpSpPr>
          <p:sp>
            <p:nvSpPr>
              <p:cNvPr id="84" name="Block Arc 28">
                <a:extLst>
                  <a:ext uri="{FF2B5EF4-FFF2-40B4-BE49-F238E27FC236}">
                    <a16:creationId xmlns:a16="http://schemas.microsoft.com/office/drawing/2014/main" id="{B5504785-A3FC-432C-915B-174FD47EF3A3}"/>
                  </a:ext>
                </a:extLst>
              </p:cNvPr>
              <p:cNvSpPr/>
              <p:nvPr userDrawn="1"/>
            </p:nvSpPr>
            <p:spPr>
              <a:xfrm rot="5400000" flipH="1">
                <a:off x="6987271" y="2109846"/>
                <a:ext cx="592886" cy="286287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Block Arc 28">
                <a:extLst>
                  <a:ext uri="{FF2B5EF4-FFF2-40B4-BE49-F238E27FC236}">
                    <a16:creationId xmlns:a16="http://schemas.microsoft.com/office/drawing/2014/main" id="{ECEEB254-7034-47BD-A89B-1A489ACFE6B7}"/>
                  </a:ext>
                </a:extLst>
              </p:cNvPr>
              <p:cNvSpPr/>
              <p:nvPr userDrawn="1"/>
            </p:nvSpPr>
            <p:spPr>
              <a:xfrm rot="5400000" flipH="1">
                <a:off x="6601365" y="2109848"/>
                <a:ext cx="592887" cy="286288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" name="Group 57">
              <a:extLst>
                <a:ext uri="{FF2B5EF4-FFF2-40B4-BE49-F238E27FC236}">
                  <a16:creationId xmlns:a16="http://schemas.microsoft.com/office/drawing/2014/main" id="{77FB3224-AC3F-4323-85F1-7CD9938F15D7}"/>
                </a:ext>
              </a:extLst>
            </p:cNvPr>
            <p:cNvGrpSpPr/>
            <p:nvPr/>
          </p:nvGrpSpPr>
          <p:grpSpPr>
            <a:xfrm>
              <a:off x="10357363" y="2677439"/>
              <a:ext cx="443480" cy="391164"/>
              <a:chOff x="7144066" y="1956544"/>
              <a:chExt cx="672182" cy="592888"/>
            </a:xfrm>
            <a:solidFill>
              <a:srgbClr val="FAB117"/>
            </a:solidFill>
          </p:grpSpPr>
          <p:sp>
            <p:nvSpPr>
              <p:cNvPr id="82" name="Block Arc 28">
                <a:extLst>
                  <a:ext uri="{FF2B5EF4-FFF2-40B4-BE49-F238E27FC236}">
                    <a16:creationId xmlns:a16="http://schemas.microsoft.com/office/drawing/2014/main" id="{38D03F21-0CEE-4CE1-97BE-F7D0182D84A0}"/>
                  </a:ext>
                </a:extLst>
              </p:cNvPr>
              <p:cNvSpPr/>
              <p:nvPr userDrawn="1"/>
            </p:nvSpPr>
            <p:spPr>
              <a:xfrm rot="5400000" flipH="1">
                <a:off x="7376661" y="2109845"/>
                <a:ext cx="592888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Block Arc 28">
                <a:extLst>
                  <a:ext uri="{FF2B5EF4-FFF2-40B4-BE49-F238E27FC236}">
                    <a16:creationId xmlns:a16="http://schemas.microsoft.com/office/drawing/2014/main" id="{1C2FBDCD-92A6-49C4-98E7-2A6E3F72B605}"/>
                  </a:ext>
                </a:extLst>
              </p:cNvPr>
              <p:cNvSpPr/>
              <p:nvPr userDrawn="1"/>
            </p:nvSpPr>
            <p:spPr>
              <a:xfrm rot="5400000" flipH="1">
                <a:off x="6990766" y="2109845"/>
                <a:ext cx="592885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2955296-89B2-4AF6-B5BD-9430FA6E937D}"/>
                </a:ext>
              </a:extLst>
            </p:cNvPr>
            <p:cNvSpPr txBox="1"/>
            <p:nvPr/>
          </p:nvSpPr>
          <p:spPr>
            <a:xfrm flipH="1">
              <a:off x="7460270" y="987750"/>
              <a:ext cx="30391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Portfolio</a:t>
              </a:r>
            </a:p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Presentation Designed</a:t>
              </a:r>
            </a:p>
          </p:txBody>
        </p:sp>
        <p:grpSp>
          <p:nvGrpSpPr>
            <p:cNvPr id="79" name="Group 59">
              <a:extLst>
                <a:ext uri="{FF2B5EF4-FFF2-40B4-BE49-F238E27FC236}">
                  <a16:creationId xmlns:a16="http://schemas.microsoft.com/office/drawing/2014/main" id="{B09B3427-18EE-47B6-877A-0D272041F5B6}"/>
                </a:ext>
              </a:extLst>
            </p:cNvPr>
            <p:cNvGrpSpPr/>
            <p:nvPr/>
          </p:nvGrpSpPr>
          <p:grpSpPr>
            <a:xfrm>
              <a:off x="7258462" y="838424"/>
              <a:ext cx="3315986" cy="2052979"/>
              <a:chOff x="539792" y="602203"/>
              <a:chExt cx="2472316" cy="1530650"/>
            </a:xfrm>
          </p:grpSpPr>
          <p:sp>
            <p:nvSpPr>
              <p:cNvPr id="80" name="Freeform 60">
                <a:extLst>
                  <a:ext uri="{FF2B5EF4-FFF2-40B4-BE49-F238E27FC236}">
                    <a16:creationId xmlns:a16="http://schemas.microsoft.com/office/drawing/2014/main" id="{34C3FE56-23C4-43E8-A316-4CD3D894ADF4}"/>
                  </a:ext>
                </a:extLst>
              </p:cNvPr>
              <p:cNvSpPr/>
              <p:nvPr/>
            </p:nvSpPr>
            <p:spPr>
              <a:xfrm>
                <a:off x="852108" y="60220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:a16="http://schemas.microsoft.com/office/drawing/2014/main" id="{1088F537-506C-428B-BC22-AA26513D267B}"/>
                  </a:ext>
                </a:extLst>
              </p:cNvPr>
              <p:cNvSpPr/>
              <p:nvPr/>
            </p:nvSpPr>
            <p:spPr>
              <a:xfrm rot="10800000">
                <a:off x="539792" y="90885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Freeform 18">
            <a:extLst>
              <a:ext uri="{FF2B5EF4-FFF2-40B4-BE49-F238E27FC236}">
                <a16:creationId xmlns:a16="http://schemas.microsoft.com/office/drawing/2014/main" id="{3B924555-D45C-4654-94E5-03E6073246DE}"/>
              </a:ext>
            </a:extLst>
          </p:cNvPr>
          <p:cNvSpPr/>
          <p:nvPr/>
        </p:nvSpPr>
        <p:spPr>
          <a:xfrm>
            <a:off x="10208550" y="2862627"/>
            <a:ext cx="529125" cy="42704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705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8A40A-2839-439A-9730-C92F06A2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58738"/>
              </p:ext>
            </p:extLst>
          </p:nvPr>
        </p:nvGraphicFramePr>
        <p:xfrm>
          <a:off x="818581" y="1959322"/>
          <a:ext cx="10189030" cy="4065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05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45388BC-0C81-4DCE-86FA-724B1594D4EF}"/>
              </a:ext>
            </a:extLst>
          </p:cNvPr>
          <p:cNvGrpSpPr/>
          <p:nvPr/>
        </p:nvGrpSpPr>
        <p:grpSpPr>
          <a:xfrm>
            <a:off x="4174534" y="2013411"/>
            <a:ext cx="936104" cy="576064"/>
            <a:chOff x="1475656" y="1059343"/>
            <a:chExt cx="936104" cy="576064"/>
          </a:xfrm>
        </p:grpSpPr>
        <p:sp>
          <p:nvSpPr>
            <p:cNvPr id="5" name="Rounded Rectangle 49">
              <a:extLst>
                <a:ext uri="{FF2B5EF4-FFF2-40B4-BE49-F238E27FC236}">
                  <a16:creationId xmlns:a16="http://schemas.microsoft.com/office/drawing/2014/main" id="{E2B4EDF9-8731-4EB8-8AA6-38B4808AAD9A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" name="Rounded Rectangle 54">
              <a:extLst>
                <a:ext uri="{FF2B5EF4-FFF2-40B4-BE49-F238E27FC236}">
                  <a16:creationId xmlns:a16="http://schemas.microsoft.com/office/drawing/2014/main" id="{E3BDA100-508D-48E8-AB20-E8279945D5DD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1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85763-3707-45BB-87E5-CF1A73DA3D76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45%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267DD8D-6B04-4406-931D-8E9F32DD2C35}"/>
              </a:ext>
            </a:extLst>
          </p:cNvPr>
          <p:cNvGrpSpPr/>
          <p:nvPr/>
        </p:nvGrpSpPr>
        <p:grpSpPr>
          <a:xfrm>
            <a:off x="6116968" y="2013411"/>
            <a:ext cx="936104" cy="576064"/>
            <a:chOff x="1475656" y="1059343"/>
            <a:chExt cx="936104" cy="576064"/>
          </a:xfrm>
        </p:grpSpPr>
        <p:sp>
          <p:nvSpPr>
            <p:cNvPr id="9" name="Rounded Rectangle 56">
              <a:extLst>
                <a:ext uri="{FF2B5EF4-FFF2-40B4-BE49-F238E27FC236}">
                  <a16:creationId xmlns:a16="http://schemas.microsoft.com/office/drawing/2014/main" id="{FAC36CE3-794C-404D-8AE3-CC09D54AE533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0" name="Rounded Rectangle 57">
              <a:extLst>
                <a:ext uri="{FF2B5EF4-FFF2-40B4-BE49-F238E27FC236}">
                  <a16:creationId xmlns:a16="http://schemas.microsoft.com/office/drawing/2014/main" id="{1F121C63-42FE-4126-8E03-EE9E7DDD85E5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2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3B4C75-9543-4F7D-93BC-4ADB58E8B3AA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60%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3D8F72-8EB7-4475-B802-3DA37D66C92B}"/>
              </a:ext>
            </a:extLst>
          </p:cNvPr>
          <p:cNvGrpSpPr/>
          <p:nvPr/>
        </p:nvGrpSpPr>
        <p:grpSpPr>
          <a:xfrm>
            <a:off x="8059402" y="2013411"/>
            <a:ext cx="936104" cy="576064"/>
            <a:chOff x="1475656" y="1059343"/>
            <a:chExt cx="936104" cy="576064"/>
          </a:xfrm>
        </p:grpSpPr>
        <p:sp>
          <p:nvSpPr>
            <p:cNvPr id="13" name="Rounded Rectangle 60">
              <a:extLst>
                <a:ext uri="{FF2B5EF4-FFF2-40B4-BE49-F238E27FC236}">
                  <a16:creationId xmlns:a16="http://schemas.microsoft.com/office/drawing/2014/main" id="{BC223575-F0C8-42A7-B6E5-AA05D21AD773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4" name="Rounded Rectangle 61">
              <a:extLst>
                <a:ext uri="{FF2B5EF4-FFF2-40B4-BE49-F238E27FC236}">
                  <a16:creationId xmlns:a16="http://schemas.microsoft.com/office/drawing/2014/main" id="{F6E7D1C1-DBCB-44FB-BD4D-17D0FE462E59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3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ABC208-6990-42F5-A34F-164664FEBF76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80%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86C322-D9B9-4FB6-AE0D-66C591EA4C0E}"/>
              </a:ext>
            </a:extLst>
          </p:cNvPr>
          <p:cNvGrpSpPr/>
          <p:nvPr/>
        </p:nvGrpSpPr>
        <p:grpSpPr>
          <a:xfrm>
            <a:off x="10001835" y="2013411"/>
            <a:ext cx="936104" cy="576064"/>
            <a:chOff x="1475656" y="1059343"/>
            <a:chExt cx="936104" cy="576064"/>
          </a:xfrm>
        </p:grpSpPr>
        <p:sp>
          <p:nvSpPr>
            <p:cNvPr id="17" name="Rounded Rectangle 64">
              <a:extLst>
                <a:ext uri="{FF2B5EF4-FFF2-40B4-BE49-F238E27FC236}">
                  <a16:creationId xmlns:a16="http://schemas.microsoft.com/office/drawing/2014/main" id="{B3851488-8FE5-44C7-AFE6-6102B670565A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8" name="Rounded Rectangle 65">
              <a:extLst>
                <a:ext uri="{FF2B5EF4-FFF2-40B4-BE49-F238E27FC236}">
                  <a16:creationId xmlns:a16="http://schemas.microsoft.com/office/drawing/2014/main" id="{E174DF5F-4919-48E9-8691-35371A209F61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4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2B4DD5-EDFB-45A0-B033-8FC42EF0C557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75%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2FE58889-1C3A-4C32-8C01-AC10EF6139CC}"/>
              </a:ext>
            </a:extLst>
          </p:cNvPr>
          <p:cNvSpPr/>
          <p:nvPr/>
        </p:nvSpPr>
        <p:spPr>
          <a:xfrm>
            <a:off x="3499077" y="3155465"/>
            <a:ext cx="298127" cy="218618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Parallelogram 15">
            <a:extLst>
              <a:ext uri="{FF2B5EF4-FFF2-40B4-BE49-F238E27FC236}">
                <a16:creationId xmlns:a16="http://schemas.microsoft.com/office/drawing/2014/main" id="{3DC6F327-B3EE-460F-9871-52B788AFF8E3}"/>
              </a:ext>
            </a:extLst>
          </p:cNvPr>
          <p:cNvSpPr/>
          <p:nvPr/>
        </p:nvSpPr>
        <p:spPr>
          <a:xfrm flipH="1">
            <a:off x="5461156" y="4940051"/>
            <a:ext cx="323840" cy="32384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9FDBFBCA-0983-41B1-B21F-FB1F970F944D}"/>
              </a:ext>
            </a:extLst>
          </p:cNvPr>
          <p:cNvSpPr/>
          <p:nvPr/>
        </p:nvSpPr>
        <p:spPr>
          <a:xfrm>
            <a:off x="5481100" y="5590125"/>
            <a:ext cx="283954" cy="28312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1D754574-0C76-46DD-BEBB-555DE8F69B95}"/>
              </a:ext>
            </a:extLst>
          </p:cNvPr>
          <p:cNvSpPr/>
          <p:nvPr/>
        </p:nvSpPr>
        <p:spPr>
          <a:xfrm>
            <a:off x="3504001" y="3711479"/>
            <a:ext cx="288279" cy="2882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DA583AF3-B296-44A3-A772-D89DA9D00EB5}"/>
              </a:ext>
            </a:extLst>
          </p:cNvPr>
          <p:cNvSpPr/>
          <p:nvPr/>
        </p:nvSpPr>
        <p:spPr>
          <a:xfrm>
            <a:off x="5509320" y="3748453"/>
            <a:ext cx="227515" cy="30109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692F2330-B5E7-4EF3-A368-86A682C86046}"/>
              </a:ext>
            </a:extLst>
          </p:cNvPr>
          <p:cNvSpPr/>
          <p:nvPr/>
        </p:nvSpPr>
        <p:spPr>
          <a:xfrm>
            <a:off x="3503734" y="4950625"/>
            <a:ext cx="288813" cy="28881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6">
            <a:extLst>
              <a:ext uri="{FF2B5EF4-FFF2-40B4-BE49-F238E27FC236}">
                <a16:creationId xmlns:a16="http://schemas.microsoft.com/office/drawing/2014/main" id="{A5CE7667-15B1-4F49-B3E2-959F061ADB46}"/>
              </a:ext>
            </a:extLst>
          </p:cNvPr>
          <p:cNvSpPr/>
          <p:nvPr/>
        </p:nvSpPr>
        <p:spPr>
          <a:xfrm>
            <a:off x="5468215" y="3107327"/>
            <a:ext cx="309725" cy="31489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E1343CB0-4B7D-46ED-B791-103F27DFB8B5}"/>
              </a:ext>
            </a:extLst>
          </p:cNvPr>
          <p:cNvSpPr/>
          <p:nvPr/>
        </p:nvSpPr>
        <p:spPr>
          <a:xfrm rot="2700000">
            <a:off x="5504056" y="4281415"/>
            <a:ext cx="238042" cy="4267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3820D40-DC06-4E5A-B08A-B55EF0A4D898}"/>
              </a:ext>
            </a:extLst>
          </p:cNvPr>
          <p:cNvSpPr/>
          <p:nvPr/>
        </p:nvSpPr>
        <p:spPr>
          <a:xfrm>
            <a:off x="3500677" y="4337154"/>
            <a:ext cx="294924" cy="27607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CCBBB110-9D00-4EF2-B26E-FCBF70D0C8B7}"/>
              </a:ext>
            </a:extLst>
          </p:cNvPr>
          <p:cNvSpPr/>
          <p:nvPr/>
        </p:nvSpPr>
        <p:spPr>
          <a:xfrm>
            <a:off x="3493285" y="5576833"/>
            <a:ext cx="309711" cy="30971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27B5BBAB-6FA6-45A0-B740-DD01B26CF789}"/>
              </a:ext>
            </a:extLst>
          </p:cNvPr>
          <p:cNvSpPr/>
          <p:nvPr/>
        </p:nvSpPr>
        <p:spPr>
          <a:xfrm flipH="1">
            <a:off x="7363491" y="3724980"/>
            <a:ext cx="350620" cy="2892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Teardrop 1">
            <a:extLst>
              <a:ext uri="{FF2B5EF4-FFF2-40B4-BE49-F238E27FC236}">
                <a16:creationId xmlns:a16="http://schemas.microsoft.com/office/drawing/2014/main" id="{B5FC0FF8-943B-4FE9-B239-0DD105E24AC4}"/>
              </a:ext>
            </a:extLst>
          </p:cNvPr>
          <p:cNvSpPr/>
          <p:nvPr/>
        </p:nvSpPr>
        <p:spPr>
          <a:xfrm rot="18805991">
            <a:off x="7370124" y="3097857"/>
            <a:ext cx="337354" cy="33383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Isosceles Triangle 8">
            <a:extLst>
              <a:ext uri="{FF2B5EF4-FFF2-40B4-BE49-F238E27FC236}">
                <a16:creationId xmlns:a16="http://schemas.microsoft.com/office/drawing/2014/main" id="{A6692453-957D-4FC0-9F86-35A6D9EE1822}"/>
              </a:ext>
            </a:extLst>
          </p:cNvPr>
          <p:cNvSpPr/>
          <p:nvPr/>
        </p:nvSpPr>
        <p:spPr>
          <a:xfrm rot="16200000">
            <a:off x="9347655" y="5565261"/>
            <a:ext cx="279179" cy="332855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11">
            <a:extLst>
              <a:ext uri="{FF2B5EF4-FFF2-40B4-BE49-F238E27FC236}">
                <a16:creationId xmlns:a16="http://schemas.microsoft.com/office/drawing/2014/main" id="{8699FCC6-499B-47E7-83F7-6095BBE96DD9}"/>
              </a:ext>
            </a:extLst>
          </p:cNvPr>
          <p:cNvSpPr>
            <a:spLocks noChangeAspect="1"/>
          </p:cNvSpPr>
          <p:nvPr/>
        </p:nvSpPr>
        <p:spPr>
          <a:xfrm rot="9900000">
            <a:off x="9310002" y="3722656"/>
            <a:ext cx="354485" cy="30106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:a16="http://schemas.microsoft.com/office/drawing/2014/main" id="{468E5BDC-75F8-4827-8C7A-D094F4051B97}"/>
              </a:ext>
            </a:extLst>
          </p:cNvPr>
          <p:cNvSpPr/>
          <p:nvPr/>
        </p:nvSpPr>
        <p:spPr>
          <a:xfrm>
            <a:off x="7357920" y="5550806"/>
            <a:ext cx="361765" cy="36176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C1EA53A5-A252-4B5F-947F-378260E6AF75}"/>
              </a:ext>
            </a:extLst>
          </p:cNvPr>
          <p:cNvSpPr/>
          <p:nvPr/>
        </p:nvSpPr>
        <p:spPr>
          <a:xfrm>
            <a:off x="7375292" y="4305751"/>
            <a:ext cx="327021" cy="2733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6DC595C6-FCDB-4DAC-B431-3B4CEFC035EE}"/>
              </a:ext>
            </a:extLst>
          </p:cNvPr>
          <p:cNvSpPr/>
          <p:nvPr/>
        </p:nvSpPr>
        <p:spPr>
          <a:xfrm>
            <a:off x="9332202" y="3145682"/>
            <a:ext cx="310082" cy="23818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Chord 15">
            <a:extLst>
              <a:ext uri="{FF2B5EF4-FFF2-40B4-BE49-F238E27FC236}">
                <a16:creationId xmlns:a16="http://schemas.microsoft.com/office/drawing/2014/main" id="{7DBD2974-8FCC-4415-AFAA-CDEB15B9DCA5}"/>
              </a:ext>
            </a:extLst>
          </p:cNvPr>
          <p:cNvSpPr/>
          <p:nvPr/>
        </p:nvSpPr>
        <p:spPr>
          <a:xfrm>
            <a:off x="7449676" y="4870643"/>
            <a:ext cx="178250" cy="388632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B063E21-29BF-4BAC-B846-22E006FED92A}"/>
              </a:ext>
            </a:extLst>
          </p:cNvPr>
          <p:cNvSpPr/>
          <p:nvPr/>
        </p:nvSpPr>
        <p:spPr>
          <a:xfrm>
            <a:off x="9310844" y="5021445"/>
            <a:ext cx="352801" cy="23186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Oval 21">
            <a:extLst>
              <a:ext uri="{FF2B5EF4-FFF2-40B4-BE49-F238E27FC236}">
                <a16:creationId xmlns:a16="http://schemas.microsoft.com/office/drawing/2014/main" id="{34A16505-17B6-40F0-8AA7-774B56D3AE48}"/>
              </a:ext>
            </a:extLst>
          </p:cNvPr>
          <p:cNvSpPr>
            <a:spLocks noChangeAspect="1"/>
          </p:cNvSpPr>
          <p:nvPr/>
        </p:nvSpPr>
        <p:spPr>
          <a:xfrm>
            <a:off x="9328496" y="4362512"/>
            <a:ext cx="317494" cy="32014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28688C-C5E3-468B-B64D-825C10A923C7}"/>
              </a:ext>
            </a:extLst>
          </p:cNvPr>
          <p:cNvGrpSpPr/>
          <p:nvPr/>
        </p:nvGrpSpPr>
        <p:grpSpPr>
          <a:xfrm>
            <a:off x="6867738" y="1778672"/>
            <a:ext cx="4305686" cy="4286637"/>
            <a:chOff x="4583464" y="1539036"/>
            <a:chExt cx="3595720" cy="35798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2AF066-6BA1-4AAE-896B-8215E858677E}"/>
                </a:ext>
              </a:extLst>
            </p:cNvPr>
            <p:cNvSpPr/>
            <p:nvPr/>
          </p:nvSpPr>
          <p:spPr>
            <a:xfrm>
              <a:off x="6138174" y="1539036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7F9E0E-6385-4339-A87C-597316CED448}"/>
                </a:ext>
              </a:extLst>
            </p:cNvPr>
            <p:cNvGrpSpPr/>
            <p:nvPr/>
          </p:nvGrpSpPr>
          <p:grpSpPr>
            <a:xfrm>
              <a:off x="5634118" y="2564904"/>
              <a:ext cx="1512168" cy="1512168"/>
              <a:chOff x="5634118" y="2834934"/>
              <a:chExt cx="1512168" cy="151216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FA71486-1034-4AA7-9A1C-D2F6F9C29421}"/>
                  </a:ext>
                </a:extLst>
              </p:cNvPr>
              <p:cNvSpPr/>
              <p:nvPr/>
            </p:nvSpPr>
            <p:spPr>
              <a:xfrm>
                <a:off x="5724128" y="2924944"/>
                <a:ext cx="1332148" cy="133214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A3EF48D-D528-46FA-8AA8-4AE760AA1FE3}"/>
                  </a:ext>
                </a:extLst>
              </p:cNvPr>
              <p:cNvSpPr/>
              <p:nvPr/>
            </p:nvSpPr>
            <p:spPr>
              <a:xfrm>
                <a:off x="5634118" y="2834934"/>
                <a:ext cx="1512168" cy="1512168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43AF44-9970-4C7F-9D08-8AF07908F1EF}"/>
                </a:ext>
              </a:extLst>
            </p:cNvPr>
            <p:cNvSpPr/>
            <p:nvPr/>
          </p:nvSpPr>
          <p:spPr>
            <a:xfrm>
              <a:off x="6138174" y="4614792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E3ED27-5036-46EC-8A4F-32B62A2053AA}"/>
                </a:ext>
              </a:extLst>
            </p:cNvPr>
            <p:cNvSpPr/>
            <p:nvPr/>
          </p:nvSpPr>
          <p:spPr>
            <a:xfrm>
              <a:off x="5086533" y="198884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077958-BEC1-43AF-9E65-2F240D0C9797}"/>
                </a:ext>
              </a:extLst>
            </p:cNvPr>
            <p:cNvSpPr/>
            <p:nvPr/>
          </p:nvSpPr>
          <p:spPr>
            <a:xfrm>
              <a:off x="7227551" y="4119614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83AF60-7AE7-46E3-9322-F6D26A30CF91}"/>
                </a:ext>
              </a:extLst>
            </p:cNvPr>
            <p:cNvSpPr/>
            <p:nvPr/>
          </p:nvSpPr>
          <p:spPr>
            <a:xfrm>
              <a:off x="7675128" y="306896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8EE0C7-D0A5-481A-9BC2-C115AA00A18E}"/>
                </a:ext>
              </a:extLst>
            </p:cNvPr>
            <p:cNvSpPr/>
            <p:nvPr/>
          </p:nvSpPr>
          <p:spPr>
            <a:xfrm>
              <a:off x="4583464" y="306896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A3929B-0DBD-498A-A164-02EF6DB44E57}"/>
                </a:ext>
              </a:extLst>
            </p:cNvPr>
            <p:cNvSpPr/>
            <p:nvPr/>
          </p:nvSpPr>
          <p:spPr>
            <a:xfrm>
              <a:off x="7308304" y="2043092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85467A-B71A-41B3-9009-2EF00E81D4B3}"/>
                </a:ext>
              </a:extLst>
            </p:cNvPr>
            <p:cNvSpPr/>
            <p:nvPr/>
          </p:nvSpPr>
          <p:spPr>
            <a:xfrm>
              <a:off x="5059910" y="4221088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83C801-C093-4725-A8C3-3033B65C1856}"/>
                </a:ext>
              </a:extLst>
            </p:cNvPr>
            <p:cNvCxnSpPr>
              <a:stCxn id="7" idx="5"/>
              <a:endCxn id="23" idx="1"/>
            </p:cNvCxnSpPr>
            <p:nvPr/>
          </p:nvCxnSpPr>
          <p:spPr>
            <a:xfrm>
              <a:off x="5516772" y="2419079"/>
              <a:ext cx="338798" cy="3672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33F0096-164B-4FE4-9B62-FEFEF8E15A07}"/>
                </a:ext>
              </a:extLst>
            </p:cNvPr>
            <p:cNvCxnSpPr>
              <a:stCxn id="10" idx="6"/>
              <a:endCxn id="23" idx="2"/>
            </p:cNvCxnSpPr>
            <p:nvPr/>
          </p:nvCxnSpPr>
          <p:spPr>
            <a:xfrm>
              <a:off x="5087520" y="3320988"/>
              <a:ext cx="54659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A8E07C-A565-4FB8-8276-268ECAA4E56C}"/>
                </a:ext>
              </a:extLst>
            </p:cNvPr>
            <p:cNvCxnSpPr>
              <a:stCxn id="12" idx="7"/>
              <a:endCxn id="23" idx="3"/>
            </p:cNvCxnSpPr>
            <p:nvPr/>
          </p:nvCxnSpPr>
          <p:spPr>
            <a:xfrm flipV="1">
              <a:off x="5490149" y="3855620"/>
              <a:ext cx="365421" cy="43928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147A77-2F92-4C01-B2A0-EDE6A4F563CA}"/>
                </a:ext>
              </a:extLst>
            </p:cNvPr>
            <p:cNvCxnSpPr>
              <a:stCxn id="6" idx="0"/>
              <a:endCxn id="23" idx="4"/>
            </p:cNvCxnSpPr>
            <p:nvPr/>
          </p:nvCxnSpPr>
          <p:spPr>
            <a:xfrm flipV="1">
              <a:off x="6390202" y="4077072"/>
              <a:ext cx="0" cy="53772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170300-68D7-4E81-90B1-4E2FC1C5EB90}"/>
                </a:ext>
              </a:extLst>
            </p:cNvPr>
            <p:cNvCxnSpPr>
              <a:stCxn id="8" idx="1"/>
              <a:endCxn id="23" idx="5"/>
            </p:cNvCxnSpPr>
            <p:nvPr/>
          </p:nvCxnSpPr>
          <p:spPr>
            <a:xfrm flipH="1" flipV="1">
              <a:off x="6924834" y="3855620"/>
              <a:ext cx="376534" cy="33781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B0E69C-6DF6-4E73-933C-D89861CBE56B}"/>
                </a:ext>
              </a:extLst>
            </p:cNvPr>
            <p:cNvCxnSpPr>
              <a:stCxn id="9" idx="2"/>
              <a:endCxn id="23" idx="6"/>
            </p:cNvCxnSpPr>
            <p:nvPr/>
          </p:nvCxnSpPr>
          <p:spPr>
            <a:xfrm flipH="1">
              <a:off x="7146286" y="3320988"/>
              <a:ext cx="528842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3F46BF-8197-4235-BA24-688F91FCA244}"/>
                </a:ext>
              </a:extLst>
            </p:cNvPr>
            <p:cNvCxnSpPr>
              <a:stCxn id="11" idx="3"/>
              <a:endCxn id="23" idx="7"/>
            </p:cNvCxnSpPr>
            <p:nvPr/>
          </p:nvCxnSpPr>
          <p:spPr>
            <a:xfrm flipH="1">
              <a:off x="6924834" y="2473331"/>
              <a:ext cx="457287" cy="313025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576B86-A9B5-4EB1-9488-6C9956DF19A5}"/>
                </a:ext>
              </a:extLst>
            </p:cNvPr>
            <p:cNvCxnSpPr>
              <a:stCxn id="4" idx="4"/>
              <a:endCxn id="23" idx="0"/>
            </p:cNvCxnSpPr>
            <p:nvPr/>
          </p:nvCxnSpPr>
          <p:spPr>
            <a:xfrm>
              <a:off x="6390202" y="2043092"/>
              <a:ext cx="0" cy="52181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A6AA3258-320A-4D5C-9367-775B9A5B8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7129" y="2453519"/>
              <a:ext cx="338798" cy="3672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AA06EB-DDD4-4878-89FB-F736C04266F8}"/>
              </a:ext>
            </a:extLst>
          </p:cNvPr>
          <p:cNvSpPr txBox="1"/>
          <p:nvPr/>
        </p:nvSpPr>
        <p:spPr>
          <a:xfrm>
            <a:off x="1679496" y="1993787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D0BDC-77EF-42EA-85F7-80C4BD1AB900}"/>
              </a:ext>
            </a:extLst>
          </p:cNvPr>
          <p:cNvSpPr txBox="1"/>
          <p:nvPr/>
        </p:nvSpPr>
        <p:spPr>
          <a:xfrm>
            <a:off x="1679496" y="3079940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04AFD-8D35-4D46-8C85-58330F88214A}"/>
              </a:ext>
            </a:extLst>
          </p:cNvPr>
          <p:cNvSpPr txBox="1"/>
          <p:nvPr/>
        </p:nvSpPr>
        <p:spPr>
          <a:xfrm>
            <a:off x="1679496" y="4166093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C72B31-E09B-4BD7-BC4C-77C050FFBA9F}"/>
              </a:ext>
            </a:extLst>
          </p:cNvPr>
          <p:cNvSpPr txBox="1"/>
          <p:nvPr/>
        </p:nvSpPr>
        <p:spPr>
          <a:xfrm>
            <a:off x="1679496" y="5252247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030EEB-9863-4E6A-B7AC-020D1B647D38}"/>
              </a:ext>
            </a:extLst>
          </p:cNvPr>
          <p:cNvSpPr txBox="1"/>
          <p:nvPr/>
        </p:nvSpPr>
        <p:spPr>
          <a:xfrm>
            <a:off x="8321748" y="3598824"/>
            <a:ext cx="139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D74232D8-2AC2-4738-A833-2422BA509BAE}"/>
              </a:ext>
            </a:extLst>
          </p:cNvPr>
          <p:cNvSpPr/>
          <p:nvPr/>
        </p:nvSpPr>
        <p:spPr>
          <a:xfrm flipH="1">
            <a:off x="7046741" y="3809239"/>
            <a:ext cx="249172" cy="2491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6F665C59-DF67-406B-8795-2DE7E65A7078}"/>
              </a:ext>
            </a:extLst>
          </p:cNvPr>
          <p:cNvSpPr/>
          <p:nvPr/>
        </p:nvSpPr>
        <p:spPr>
          <a:xfrm>
            <a:off x="10783103" y="3795305"/>
            <a:ext cx="177060" cy="23431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14969A3-4371-4E87-9100-3FADEA525F2E}"/>
              </a:ext>
            </a:extLst>
          </p:cNvPr>
          <p:cNvSpPr/>
          <p:nvPr/>
        </p:nvSpPr>
        <p:spPr>
          <a:xfrm>
            <a:off x="8899316" y="5666393"/>
            <a:ext cx="241039" cy="24506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140669EB-C64D-49E4-A64A-23A61BBB784A}"/>
              </a:ext>
            </a:extLst>
          </p:cNvPr>
          <p:cNvSpPr/>
          <p:nvPr/>
        </p:nvSpPr>
        <p:spPr>
          <a:xfrm rot="2700000">
            <a:off x="7672838" y="2458365"/>
            <a:ext cx="185253" cy="33212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DD8FF7CB-9E5A-42CC-AE9D-57E321F60CB7}"/>
              </a:ext>
            </a:extLst>
          </p:cNvPr>
          <p:cNvSpPr/>
          <p:nvPr/>
        </p:nvSpPr>
        <p:spPr>
          <a:xfrm flipH="1">
            <a:off x="8892718" y="1972264"/>
            <a:ext cx="272865" cy="22509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E6196C7A-399E-41C1-AA3B-D0A2D3F3BC74}"/>
              </a:ext>
            </a:extLst>
          </p:cNvPr>
          <p:cNvSpPr/>
          <p:nvPr/>
        </p:nvSpPr>
        <p:spPr>
          <a:xfrm rot="18805991">
            <a:off x="10191775" y="5050721"/>
            <a:ext cx="262540" cy="259801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811709E0-E199-4D1C-9D79-84582E768990}"/>
              </a:ext>
            </a:extLst>
          </p:cNvPr>
          <p:cNvSpPr/>
          <p:nvPr/>
        </p:nvSpPr>
        <p:spPr>
          <a:xfrm>
            <a:off x="10290496" y="2567247"/>
            <a:ext cx="271254" cy="22674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Chord 15">
            <a:extLst>
              <a:ext uri="{FF2B5EF4-FFF2-40B4-BE49-F238E27FC236}">
                <a16:creationId xmlns:a16="http://schemas.microsoft.com/office/drawing/2014/main" id="{022A2809-4A8C-4060-B2E4-9FF7302F192D}"/>
              </a:ext>
            </a:extLst>
          </p:cNvPr>
          <p:cNvSpPr/>
          <p:nvPr/>
        </p:nvSpPr>
        <p:spPr>
          <a:xfrm>
            <a:off x="7681242" y="5125765"/>
            <a:ext cx="138720" cy="30244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4FD7E2-C7D3-46E3-9A86-C724CFA90EB2}"/>
              </a:ext>
            </a:extLst>
          </p:cNvPr>
          <p:cNvGrpSpPr/>
          <p:nvPr/>
        </p:nvGrpSpPr>
        <p:grpSpPr>
          <a:xfrm>
            <a:off x="765086" y="1921749"/>
            <a:ext cx="790407" cy="790407"/>
            <a:chOff x="5833678" y="585323"/>
            <a:chExt cx="790407" cy="790407"/>
          </a:xfrm>
        </p:grpSpPr>
        <p:sp>
          <p:nvSpPr>
            <p:cNvPr id="42" name="Arc 3">
              <a:extLst>
                <a:ext uri="{FF2B5EF4-FFF2-40B4-BE49-F238E27FC236}">
                  <a16:creationId xmlns:a16="http://schemas.microsoft.com/office/drawing/2014/main" id="{0DFEE30A-A1E2-43D6-B1E0-CC620CDFA1C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839803-9923-49E6-BFAE-15A526EE401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01583E-9D08-4CC4-886C-BD722FF6B9E1}"/>
              </a:ext>
            </a:extLst>
          </p:cNvPr>
          <p:cNvSpPr txBox="1"/>
          <p:nvPr/>
        </p:nvSpPr>
        <p:spPr>
          <a:xfrm>
            <a:off x="766090" y="208612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DA9D27-2E3B-46A8-B6EC-98CB50DEBE79}"/>
              </a:ext>
            </a:extLst>
          </p:cNvPr>
          <p:cNvGrpSpPr/>
          <p:nvPr/>
        </p:nvGrpSpPr>
        <p:grpSpPr>
          <a:xfrm>
            <a:off x="765086" y="3007902"/>
            <a:ext cx="790407" cy="790407"/>
            <a:chOff x="5833678" y="1552456"/>
            <a:chExt cx="790407" cy="790407"/>
          </a:xfrm>
        </p:grpSpPr>
        <p:sp>
          <p:nvSpPr>
            <p:cNvPr id="46" name="Arc 3">
              <a:extLst>
                <a:ext uri="{FF2B5EF4-FFF2-40B4-BE49-F238E27FC236}">
                  <a16:creationId xmlns:a16="http://schemas.microsoft.com/office/drawing/2014/main" id="{A0632BF3-DA13-4188-8962-E5B63DE44BA8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B5E7B5-7019-4BD9-98FC-9B93C0617517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B2A0C4-C899-473B-AF35-E76680AEF5A5}"/>
              </a:ext>
            </a:extLst>
          </p:cNvPr>
          <p:cNvSpPr txBox="1"/>
          <p:nvPr/>
        </p:nvSpPr>
        <p:spPr>
          <a:xfrm>
            <a:off x="766090" y="3172273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C660D0-6869-4942-8B42-E6AB8EB3C272}"/>
              </a:ext>
            </a:extLst>
          </p:cNvPr>
          <p:cNvGrpSpPr/>
          <p:nvPr/>
        </p:nvGrpSpPr>
        <p:grpSpPr>
          <a:xfrm>
            <a:off x="765086" y="4094055"/>
            <a:ext cx="790407" cy="790407"/>
            <a:chOff x="5833678" y="2519589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:a16="http://schemas.microsoft.com/office/drawing/2014/main" id="{CE1C8B54-E934-47C7-93F6-C6CD6FBC7BC4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FACCAB-7A52-4DAD-8CE1-4F6038C33F79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8F69956-38F5-4BF8-A73C-5AC36BF769D4}"/>
              </a:ext>
            </a:extLst>
          </p:cNvPr>
          <p:cNvSpPr txBox="1"/>
          <p:nvPr/>
        </p:nvSpPr>
        <p:spPr>
          <a:xfrm>
            <a:off x="766090" y="4258426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F66CAD-ED01-40E3-9DCD-E29C77DC7269}"/>
              </a:ext>
            </a:extLst>
          </p:cNvPr>
          <p:cNvGrpSpPr/>
          <p:nvPr/>
        </p:nvGrpSpPr>
        <p:grpSpPr>
          <a:xfrm>
            <a:off x="765086" y="5180209"/>
            <a:ext cx="790407" cy="790407"/>
            <a:chOff x="5833678" y="3486722"/>
            <a:chExt cx="790407" cy="790407"/>
          </a:xfrm>
        </p:grpSpPr>
        <p:sp>
          <p:nvSpPr>
            <p:cNvPr id="54" name="Arc 3">
              <a:extLst>
                <a:ext uri="{FF2B5EF4-FFF2-40B4-BE49-F238E27FC236}">
                  <a16:creationId xmlns:a16="http://schemas.microsoft.com/office/drawing/2014/main" id="{82AEC241-A3F8-49F1-8300-D694C8C49211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B466B3-AA12-4851-BBC4-67817A94B32C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C5BE657-B625-48F1-B4D0-8D80A596856B}"/>
              </a:ext>
            </a:extLst>
          </p:cNvPr>
          <p:cNvSpPr txBox="1"/>
          <p:nvPr/>
        </p:nvSpPr>
        <p:spPr>
          <a:xfrm>
            <a:off x="766090" y="534458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90" y="3296557"/>
            <a:ext cx="5158408" cy="2862470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00472-2D31-46AE-A493-EF1DC33EDA0B}"/>
              </a:ext>
            </a:extLst>
          </p:cNvPr>
          <p:cNvSpPr txBox="1"/>
          <p:nvPr/>
        </p:nvSpPr>
        <p:spPr>
          <a:xfrm>
            <a:off x="4949637" y="6421449"/>
            <a:ext cx="22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4504824"/>
            <a:ext cx="4594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854510" y="3587934"/>
            <a:ext cx="2648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Simple Portfolio Designed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679122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E8DBFF-DF2E-4BCD-B67E-5BA4AB2C5863}"/>
              </a:ext>
            </a:extLst>
          </p:cNvPr>
          <p:cNvGrpSpPr/>
          <p:nvPr/>
        </p:nvGrpSpPr>
        <p:grpSpPr>
          <a:xfrm>
            <a:off x="2347217" y="3602910"/>
            <a:ext cx="972108" cy="833443"/>
            <a:chOff x="1583668" y="2210875"/>
            <a:chExt cx="972108" cy="833443"/>
          </a:xfrm>
        </p:grpSpPr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133ADAAE-A505-42A4-AA86-913686C135B6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7F7A7E-6210-49B5-9A7A-607CA4F40DB2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80%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4793ED-EF54-4952-ACED-A5CA71B91323}"/>
              </a:ext>
            </a:extLst>
          </p:cNvPr>
          <p:cNvGrpSpPr/>
          <p:nvPr/>
        </p:nvGrpSpPr>
        <p:grpSpPr>
          <a:xfrm>
            <a:off x="2347217" y="2092028"/>
            <a:ext cx="972108" cy="833443"/>
            <a:chOff x="1583668" y="2210875"/>
            <a:chExt cx="972108" cy="833443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BF2E257C-ED56-49FF-8E1F-65889F3ACEFC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6E43A4-D184-44C4-936E-29EB765BFC26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60%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665C5D-DB66-4178-BB98-2C8EF75A7C04}"/>
              </a:ext>
            </a:extLst>
          </p:cNvPr>
          <p:cNvGrpSpPr/>
          <p:nvPr/>
        </p:nvGrpSpPr>
        <p:grpSpPr>
          <a:xfrm>
            <a:off x="2347217" y="5100700"/>
            <a:ext cx="972108" cy="833443"/>
            <a:chOff x="1583668" y="2210875"/>
            <a:chExt cx="972108" cy="833443"/>
          </a:xfrm>
        </p:grpSpPr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89678087-27F9-45F5-838C-103E40788784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F96906-753A-4C6E-8B3D-89FF5275F789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50%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3626650" y="2054780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8F497-9E8D-4FB5-A63A-594FAB91112B}"/>
              </a:ext>
            </a:extLst>
          </p:cNvPr>
          <p:cNvSpPr txBox="1"/>
          <p:nvPr/>
        </p:nvSpPr>
        <p:spPr>
          <a:xfrm>
            <a:off x="3626650" y="3565663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2E497-48ED-4624-9074-28907254797C}"/>
              </a:ext>
            </a:extLst>
          </p:cNvPr>
          <p:cNvSpPr txBox="1"/>
          <p:nvPr/>
        </p:nvSpPr>
        <p:spPr>
          <a:xfrm>
            <a:off x="3626650" y="5063453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C6655E8-971A-44CD-86D8-229A1AA14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852914"/>
              </p:ext>
            </p:extLst>
          </p:nvPr>
        </p:nvGraphicFramePr>
        <p:xfrm>
          <a:off x="10069881" y="1900650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9">
            <a:extLst>
              <a:ext uri="{FF2B5EF4-FFF2-40B4-BE49-F238E27FC236}">
                <a16:creationId xmlns:a16="http://schemas.microsoft.com/office/drawing/2014/main" id="{10AC84EE-B42E-4C30-ACDB-AED0E8ECA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041827"/>
              </p:ext>
            </p:extLst>
          </p:nvPr>
        </p:nvGraphicFramePr>
        <p:xfrm>
          <a:off x="10069881" y="3411533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9">
            <a:extLst>
              <a:ext uri="{FF2B5EF4-FFF2-40B4-BE49-F238E27FC236}">
                <a16:creationId xmlns:a16="http://schemas.microsoft.com/office/drawing/2014/main" id="{1677F097-4126-4684-B985-9C9C97C3E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175603"/>
              </p:ext>
            </p:extLst>
          </p:nvPr>
        </p:nvGraphicFramePr>
        <p:xfrm>
          <a:off x="10069881" y="4909323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B36FCAE7-FE80-4523-B8AF-6F4790A10EE5}"/>
              </a:ext>
            </a:extLst>
          </p:cNvPr>
          <p:cNvSpPr/>
          <p:nvPr/>
        </p:nvSpPr>
        <p:spPr>
          <a:xfrm>
            <a:off x="936607" y="1820255"/>
            <a:ext cx="10318204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640692-597F-4205-9D28-62102F1BA955}"/>
              </a:ext>
            </a:extLst>
          </p:cNvPr>
          <p:cNvSpPr/>
          <p:nvPr/>
        </p:nvSpPr>
        <p:spPr>
          <a:xfrm>
            <a:off x="1028784" y="1902821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7693905B-A4F0-453F-838A-34E48A6F0545}"/>
              </a:ext>
            </a:extLst>
          </p:cNvPr>
          <p:cNvSpPr/>
          <p:nvPr/>
        </p:nvSpPr>
        <p:spPr>
          <a:xfrm>
            <a:off x="948584" y="3331138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401F03-835E-4BBD-9532-5AF478393E5D}"/>
              </a:ext>
            </a:extLst>
          </p:cNvPr>
          <p:cNvSpPr/>
          <p:nvPr/>
        </p:nvSpPr>
        <p:spPr>
          <a:xfrm>
            <a:off x="1028784" y="3413704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3FA1D9CE-5207-4D52-B6E2-D58C024EBF39}"/>
              </a:ext>
            </a:extLst>
          </p:cNvPr>
          <p:cNvSpPr/>
          <p:nvPr/>
        </p:nvSpPr>
        <p:spPr>
          <a:xfrm>
            <a:off x="948584" y="4828928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C20991-4705-4750-9F12-30CE32153B5F}"/>
              </a:ext>
            </a:extLst>
          </p:cNvPr>
          <p:cNvSpPr/>
          <p:nvPr/>
        </p:nvSpPr>
        <p:spPr>
          <a:xfrm>
            <a:off x="1028784" y="4911223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F705F-522C-4D00-A6D2-1F453B4314E9}"/>
              </a:ext>
            </a:extLst>
          </p:cNvPr>
          <p:cNvSpPr txBox="1"/>
          <p:nvPr/>
        </p:nvSpPr>
        <p:spPr>
          <a:xfrm>
            <a:off x="10311133" y="2239445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595CD1-168A-4C40-9BB3-504061AEDD56}"/>
              </a:ext>
            </a:extLst>
          </p:cNvPr>
          <p:cNvSpPr txBox="1"/>
          <p:nvPr/>
        </p:nvSpPr>
        <p:spPr>
          <a:xfrm>
            <a:off x="10311133" y="3750328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5732A0-9E3E-48FD-8D6D-02F7D380406E}"/>
              </a:ext>
            </a:extLst>
          </p:cNvPr>
          <p:cNvSpPr txBox="1"/>
          <p:nvPr/>
        </p:nvSpPr>
        <p:spPr>
          <a:xfrm>
            <a:off x="10311133" y="5248118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E76A9D74-EA90-4902-B37B-8465AA84B089}"/>
              </a:ext>
            </a:extLst>
          </p:cNvPr>
          <p:cNvSpPr/>
          <p:nvPr/>
        </p:nvSpPr>
        <p:spPr>
          <a:xfrm rot="2700000">
            <a:off x="1387437" y="3637377"/>
            <a:ext cx="321048" cy="57557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A4D524FF-E6BB-47ED-90BA-A591706303DB}"/>
              </a:ext>
            </a:extLst>
          </p:cNvPr>
          <p:cNvSpPr/>
          <p:nvPr/>
        </p:nvSpPr>
        <p:spPr>
          <a:xfrm flipH="1">
            <a:off x="1312792" y="2254739"/>
            <a:ext cx="472882" cy="390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29" name="Freeform 18">
            <a:extLst>
              <a:ext uri="{FF2B5EF4-FFF2-40B4-BE49-F238E27FC236}">
                <a16:creationId xmlns:a16="http://schemas.microsoft.com/office/drawing/2014/main" id="{7EDAA46A-FBB2-4E9F-82EA-74E5A6400009}"/>
              </a:ext>
            </a:extLst>
          </p:cNvPr>
          <p:cNvSpPr/>
          <p:nvPr/>
        </p:nvSpPr>
        <p:spPr>
          <a:xfrm>
            <a:off x="1289935" y="5194488"/>
            <a:ext cx="516051" cy="41649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">
            <a:extLst>
              <a:ext uri="{FF2B5EF4-FFF2-40B4-BE49-F238E27FC236}">
                <a16:creationId xmlns:a16="http://schemas.microsoft.com/office/drawing/2014/main" id="{3F5F231A-8B32-41BE-A813-633DBD21FE22}"/>
              </a:ext>
            </a:extLst>
          </p:cNvPr>
          <p:cNvGrpSpPr/>
          <p:nvPr/>
        </p:nvGrpSpPr>
        <p:grpSpPr>
          <a:xfrm>
            <a:off x="4094426" y="1921269"/>
            <a:ext cx="4003148" cy="4047536"/>
            <a:chOff x="4255714" y="2032360"/>
            <a:chExt cx="3689626" cy="37305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D17927-2AB1-49A1-83F8-851707ED26D4}"/>
                </a:ext>
              </a:extLst>
            </p:cNvPr>
            <p:cNvSpPr/>
            <p:nvPr/>
          </p:nvSpPr>
          <p:spPr>
            <a:xfrm>
              <a:off x="4641232" y="2439629"/>
              <a:ext cx="2916000" cy="2916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7A3C51-ED62-4D53-BF46-094DBC1D8040}"/>
                </a:ext>
              </a:extLst>
            </p:cNvPr>
            <p:cNvSpPr/>
            <p:nvPr/>
          </p:nvSpPr>
          <p:spPr>
            <a:xfrm>
              <a:off x="5631180" y="2032360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EF9051-B4F3-4BA5-B9B9-1911DC00E032}"/>
                </a:ext>
              </a:extLst>
            </p:cNvPr>
            <p:cNvSpPr/>
            <p:nvPr/>
          </p:nvSpPr>
          <p:spPr>
            <a:xfrm>
              <a:off x="7009236" y="3429577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EA95FF4-F77D-4BC8-8146-A6861E293F29}"/>
                </a:ext>
              </a:extLst>
            </p:cNvPr>
            <p:cNvSpPr/>
            <p:nvPr/>
          </p:nvSpPr>
          <p:spPr>
            <a:xfrm>
              <a:off x="4255714" y="3429577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7C5831-576E-4EEB-8003-492D1B51EDA1}"/>
                </a:ext>
              </a:extLst>
            </p:cNvPr>
            <p:cNvSpPr/>
            <p:nvPr/>
          </p:nvSpPr>
          <p:spPr>
            <a:xfrm>
              <a:off x="5631180" y="4826794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40E431-BE78-4428-B2DB-C1F5F513E67C}"/>
              </a:ext>
            </a:extLst>
          </p:cNvPr>
          <p:cNvSpPr txBox="1"/>
          <p:nvPr/>
        </p:nvSpPr>
        <p:spPr>
          <a:xfrm>
            <a:off x="5171283" y="3437981"/>
            <a:ext cx="185849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VISION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CONTENTS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2111E-9662-4C73-915F-656173826EE2}"/>
              </a:ext>
            </a:extLst>
          </p:cNvPr>
          <p:cNvGrpSpPr/>
          <p:nvPr/>
        </p:nvGrpSpPr>
        <p:grpSpPr>
          <a:xfrm>
            <a:off x="2291459" y="1793461"/>
            <a:ext cx="2800751" cy="769442"/>
            <a:chOff x="5210294" y="837292"/>
            <a:chExt cx="1750034" cy="7694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E8A428-D29C-4213-AB9F-1DAC1AC7C187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2F4E-F54B-4B0D-A6F3-F2915D5F54A2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4695E3-E895-430D-88AC-888D63A199C0}"/>
              </a:ext>
            </a:extLst>
          </p:cNvPr>
          <p:cNvGrpSpPr/>
          <p:nvPr/>
        </p:nvGrpSpPr>
        <p:grpSpPr>
          <a:xfrm>
            <a:off x="7140026" y="5288809"/>
            <a:ext cx="2801509" cy="769442"/>
            <a:chOff x="5210294" y="837292"/>
            <a:chExt cx="1750034" cy="7694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8337B6-0D25-4FB3-AF2A-0D59A098C1B4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A22EE8-9ACC-4476-BCD4-EB1C42BB3FC4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A0D045-A58E-4474-A617-C6B908B7E627}"/>
              </a:ext>
            </a:extLst>
          </p:cNvPr>
          <p:cNvGrpSpPr/>
          <p:nvPr/>
        </p:nvGrpSpPr>
        <p:grpSpPr>
          <a:xfrm>
            <a:off x="8433841" y="3558514"/>
            <a:ext cx="2801509" cy="769442"/>
            <a:chOff x="5210294" y="837292"/>
            <a:chExt cx="1750034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A9509-55F8-4DC4-A1E3-86F629868850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ED4725-CE5B-4DEF-BD7D-ED2B76FA022B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3BA29B-E7FA-46B4-91C3-BCD897853FF8}"/>
              </a:ext>
            </a:extLst>
          </p:cNvPr>
          <p:cNvGrpSpPr/>
          <p:nvPr/>
        </p:nvGrpSpPr>
        <p:grpSpPr>
          <a:xfrm>
            <a:off x="956652" y="3558514"/>
            <a:ext cx="2813528" cy="769442"/>
            <a:chOff x="5210294" y="837292"/>
            <a:chExt cx="1750034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23954-9279-43D9-A759-55226325A063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0DA718-88EC-4EAF-B9D1-5E9B5C8BE1D2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sp>
        <p:nvSpPr>
          <p:cNvPr id="22" name="Rectangle 36">
            <a:extLst>
              <a:ext uri="{FF2B5EF4-FFF2-40B4-BE49-F238E27FC236}">
                <a16:creationId xmlns:a16="http://schemas.microsoft.com/office/drawing/2014/main" id="{C7D3E3C4-6298-4372-93B9-89DCEC42B638}"/>
              </a:ext>
            </a:extLst>
          </p:cNvPr>
          <p:cNvSpPr/>
          <p:nvPr/>
        </p:nvSpPr>
        <p:spPr>
          <a:xfrm>
            <a:off x="5901316" y="226379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Chord 15">
            <a:extLst>
              <a:ext uri="{FF2B5EF4-FFF2-40B4-BE49-F238E27FC236}">
                <a16:creationId xmlns:a16="http://schemas.microsoft.com/office/drawing/2014/main" id="{4764BA2E-1967-4174-83C7-436911270BE2}"/>
              </a:ext>
            </a:extLst>
          </p:cNvPr>
          <p:cNvSpPr/>
          <p:nvPr/>
        </p:nvSpPr>
        <p:spPr>
          <a:xfrm>
            <a:off x="4483795" y="374943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940FD0F0-19E1-45F6-96AC-26F130F2D8E1}"/>
              </a:ext>
            </a:extLst>
          </p:cNvPr>
          <p:cNvSpPr/>
          <p:nvPr/>
        </p:nvSpPr>
        <p:spPr>
          <a:xfrm>
            <a:off x="5896568" y="5370504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A3FB7646-DF29-4E12-958D-CF0E9E28D91B}"/>
              </a:ext>
            </a:extLst>
          </p:cNvPr>
          <p:cNvSpPr>
            <a:spLocks noChangeAspect="1"/>
          </p:cNvSpPr>
          <p:nvPr/>
        </p:nvSpPr>
        <p:spPr>
          <a:xfrm>
            <a:off x="7429923" y="377395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FF779-FF3A-42BB-BCAB-306D56D92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4E227-1286-474D-BAC4-EA3682A6806B}"/>
              </a:ext>
            </a:extLst>
          </p:cNvPr>
          <p:cNvSpPr txBox="1"/>
          <p:nvPr/>
        </p:nvSpPr>
        <p:spPr>
          <a:xfrm>
            <a:off x="734052" y="3584712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68865-A020-4FCA-8948-381F21B70ADD}"/>
              </a:ext>
            </a:extLst>
          </p:cNvPr>
          <p:cNvSpPr txBox="1"/>
          <p:nvPr/>
        </p:nvSpPr>
        <p:spPr>
          <a:xfrm>
            <a:off x="792217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087A6-3050-4B24-B1A3-F43BDF5ACD92}"/>
              </a:ext>
            </a:extLst>
          </p:cNvPr>
          <p:cNvSpPr txBox="1"/>
          <p:nvPr/>
        </p:nvSpPr>
        <p:spPr>
          <a:xfrm>
            <a:off x="2818340" y="3584712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7B0AB-862B-447E-8FD5-9E33A2AB527C}"/>
              </a:ext>
            </a:extLst>
          </p:cNvPr>
          <p:cNvSpPr txBox="1"/>
          <p:nvPr/>
        </p:nvSpPr>
        <p:spPr>
          <a:xfrm>
            <a:off x="287650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D36AB-C97A-4ED2-BF65-9795BEBCF515}"/>
              </a:ext>
            </a:extLst>
          </p:cNvPr>
          <p:cNvSpPr txBox="1"/>
          <p:nvPr/>
        </p:nvSpPr>
        <p:spPr>
          <a:xfrm>
            <a:off x="7545090" y="3584712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C870B-DFA0-4BA5-9E29-6A22789CF1C5}"/>
              </a:ext>
            </a:extLst>
          </p:cNvPr>
          <p:cNvSpPr txBox="1"/>
          <p:nvPr/>
        </p:nvSpPr>
        <p:spPr>
          <a:xfrm>
            <a:off x="760325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B69D4-6AE3-4AD4-A46B-815FF5EA6E99}"/>
              </a:ext>
            </a:extLst>
          </p:cNvPr>
          <p:cNvSpPr txBox="1"/>
          <p:nvPr/>
        </p:nvSpPr>
        <p:spPr>
          <a:xfrm>
            <a:off x="9631264" y="3584712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BE923-275E-49B9-8165-A3C2ECFE56BD}"/>
              </a:ext>
            </a:extLst>
          </p:cNvPr>
          <p:cNvSpPr txBox="1"/>
          <p:nvPr/>
        </p:nvSpPr>
        <p:spPr>
          <a:xfrm>
            <a:off x="9689429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EF3C4C-4761-44E1-AD3F-53C3C65AAA82}"/>
              </a:ext>
            </a:extLst>
          </p:cNvPr>
          <p:cNvGrpSpPr/>
          <p:nvPr/>
        </p:nvGrpSpPr>
        <p:grpSpPr>
          <a:xfrm rot="10800000" flipH="1" flipV="1">
            <a:off x="1151034" y="2433504"/>
            <a:ext cx="983824" cy="983824"/>
            <a:chOff x="5833678" y="585323"/>
            <a:chExt cx="790407" cy="790407"/>
          </a:xfrm>
        </p:grpSpPr>
        <p:sp>
          <p:nvSpPr>
            <p:cNvPr id="16" name="Arc 3">
              <a:extLst>
                <a:ext uri="{FF2B5EF4-FFF2-40B4-BE49-F238E27FC236}">
                  <a16:creationId xmlns:a16="http://schemas.microsoft.com/office/drawing/2014/main" id="{B9CF94B4-581D-4E86-AACC-31F2D7129824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75854E-A729-4A7E-B0AB-786FAA9A91B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D82C1D-A412-4088-A645-86190227A9D2}"/>
              </a:ext>
            </a:extLst>
          </p:cNvPr>
          <p:cNvGrpSpPr/>
          <p:nvPr/>
        </p:nvGrpSpPr>
        <p:grpSpPr>
          <a:xfrm rot="10800000" flipH="1" flipV="1">
            <a:off x="7962071" y="2433504"/>
            <a:ext cx="983824" cy="983824"/>
            <a:chOff x="5833678" y="585323"/>
            <a:chExt cx="790407" cy="790407"/>
          </a:xfrm>
        </p:grpSpPr>
        <p:sp>
          <p:nvSpPr>
            <p:cNvPr id="22" name="Arc 3">
              <a:extLst>
                <a:ext uri="{FF2B5EF4-FFF2-40B4-BE49-F238E27FC236}">
                  <a16:creationId xmlns:a16="http://schemas.microsoft.com/office/drawing/2014/main" id="{3D6AF0EA-B584-4224-9649-8AB0461CB63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81BD9C-8BF3-4F5C-8FDC-C8D71EFA15E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6DC112-ADDD-4038-8C96-AD55B092C677}"/>
              </a:ext>
            </a:extLst>
          </p:cNvPr>
          <p:cNvGrpSpPr/>
          <p:nvPr/>
        </p:nvGrpSpPr>
        <p:grpSpPr>
          <a:xfrm rot="10800000" flipH="1" flipV="1">
            <a:off x="10048245" y="2433505"/>
            <a:ext cx="983824" cy="983824"/>
            <a:chOff x="5833678" y="585323"/>
            <a:chExt cx="790407" cy="790407"/>
          </a:xfrm>
        </p:grpSpPr>
        <p:sp>
          <p:nvSpPr>
            <p:cNvPr id="28" name="Arc 3">
              <a:extLst>
                <a:ext uri="{FF2B5EF4-FFF2-40B4-BE49-F238E27FC236}">
                  <a16:creationId xmlns:a16="http://schemas.microsoft.com/office/drawing/2014/main" id="{C5C6E1EC-57F6-4598-8B2A-D5B4A611583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4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072C6C-E80F-4D99-816F-18D7FF6FF19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BA7346-89AD-4B7F-B9B0-A392A198CAF4}"/>
              </a:ext>
            </a:extLst>
          </p:cNvPr>
          <p:cNvGrpSpPr/>
          <p:nvPr/>
        </p:nvGrpSpPr>
        <p:grpSpPr>
          <a:xfrm rot="10800000" flipH="1" flipV="1">
            <a:off x="3235321" y="2433504"/>
            <a:ext cx="983824" cy="983824"/>
            <a:chOff x="5833678" y="585323"/>
            <a:chExt cx="790407" cy="790407"/>
          </a:xfrm>
        </p:grpSpPr>
        <p:sp>
          <p:nvSpPr>
            <p:cNvPr id="34" name="Arc 3">
              <a:extLst>
                <a:ext uri="{FF2B5EF4-FFF2-40B4-BE49-F238E27FC236}">
                  <a16:creationId xmlns:a16="http://schemas.microsoft.com/office/drawing/2014/main" id="{708A1387-0F9A-4E8E-95A0-7D7D24AC9E34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4D2ED0-3587-404A-A722-C67B97B1842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6" name="Rounded Rectangle 6">
            <a:extLst>
              <a:ext uri="{FF2B5EF4-FFF2-40B4-BE49-F238E27FC236}">
                <a16:creationId xmlns:a16="http://schemas.microsoft.com/office/drawing/2014/main" id="{EAB05810-1929-45C9-97AF-8A7ECEDF033F}"/>
              </a:ext>
            </a:extLst>
          </p:cNvPr>
          <p:cNvSpPr/>
          <p:nvPr/>
        </p:nvSpPr>
        <p:spPr>
          <a:xfrm>
            <a:off x="1458631" y="2738026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AE712D2C-79FC-41CB-A314-8457789838C2}"/>
              </a:ext>
            </a:extLst>
          </p:cNvPr>
          <p:cNvSpPr/>
          <p:nvPr/>
        </p:nvSpPr>
        <p:spPr>
          <a:xfrm>
            <a:off x="3551727" y="2761127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7101160E-08C4-46C6-BB61-7F21171268F4}"/>
              </a:ext>
            </a:extLst>
          </p:cNvPr>
          <p:cNvSpPr/>
          <p:nvPr/>
        </p:nvSpPr>
        <p:spPr>
          <a:xfrm flipH="1">
            <a:off x="8243948" y="2752150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DFCEF8EA-282D-4F46-9D79-B5F332F25D78}"/>
              </a:ext>
            </a:extLst>
          </p:cNvPr>
          <p:cNvSpPr/>
          <p:nvPr/>
        </p:nvSpPr>
        <p:spPr>
          <a:xfrm>
            <a:off x="10339093" y="2770971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E4D6CC-01F0-4860-AE38-69F13F7445E8}"/>
              </a:ext>
            </a:extLst>
          </p:cNvPr>
          <p:cNvSpPr txBox="1"/>
          <p:nvPr/>
        </p:nvSpPr>
        <p:spPr>
          <a:xfrm>
            <a:off x="7545091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F94553-6153-4CCA-B162-AB36B2F32AE1}"/>
              </a:ext>
            </a:extLst>
          </p:cNvPr>
          <p:cNvSpPr txBox="1"/>
          <p:nvPr/>
        </p:nvSpPr>
        <p:spPr>
          <a:xfrm>
            <a:off x="732167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935D63-195A-4759-9C3F-76F24DEE7FE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6E9511D-C35A-46A9-921D-12A54684E1C1}"/>
                </a:ext>
              </a:extLst>
            </p:cNvPr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301D542-5B71-4127-A164-5324E28937A3}"/>
              </a:ext>
            </a:extLst>
          </p:cNvPr>
          <p:cNvGrpSpPr/>
          <p:nvPr/>
        </p:nvGrpSpPr>
        <p:grpSpPr>
          <a:xfrm>
            <a:off x="6973496" y="580417"/>
            <a:ext cx="4507692" cy="800219"/>
            <a:chOff x="6475587" y="1411926"/>
            <a:chExt cx="4507692" cy="800219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E14FAD4-29D5-48F2-A71E-93F36D2E4A0B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2C3CA55-EB00-416B-9E8D-B001179D7D58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BE2428F-13D6-4D73-BD1E-1B96B5E920EE}"/>
              </a:ext>
            </a:extLst>
          </p:cNvPr>
          <p:cNvGrpSpPr/>
          <p:nvPr/>
        </p:nvGrpSpPr>
        <p:grpSpPr>
          <a:xfrm>
            <a:off x="6973496" y="1547550"/>
            <a:ext cx="4507692" cy="800219"/>
            <a:chOff x="6475587" y="1411926"/>
            <a:chExt cx="4507692" cy="800219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A34DF6-8711-4619-B5ED-FAAE76B07E08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591E952-DBD7-4205-99D2-10295A24C446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821C693-70BE-4233-B96B-05E7D9DD64C2}"/>
              </a:ext>
            </a:extLst>
          </p:cNvPr>
          <p:cNvGrpSpPr/>
          <p:nvPr/>
        </p:nvGrpSpPr>
        <p:grpSpPr>
          <a:xfrm>
            <a:off x="6973496" y="2514683"/>
            <a:ext cx="4507692" cy="800219"/>
            <a:chOff x="6475587" y="1411926"/>
            <a:chExt cx="4507692" cy="800219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2B214C2-03AE-4FE4-A86A-243D3C9DE459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F310E93-38B8-4430-9E73-53B1510D770E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B64E6AE-297A-415A-AE06-32374438A7E6}"/>
              </a:ext>
            </a:extLst>
          </p:cNvPr>
          <p:cNvGrpSpPr/>
          <p:nvPr/>
        </p:nvGrpSpPr>
        <p:grpSpPr>
          <a:xfrm>
            <a:off x="6973496" y="3481816"/>
            <a:ext cx="4507692" cy="800219"/>
            <a:chOff x="6475587" y="1411926"/>
            <a:chExt cx="4507692" cy="800219"/>
          </a:xfrm>
        </p:grpSpPr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9AC3D56-BF1B-4C61-9260-6B6982AAD2DF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01939F7-9EE5-41F1-A572-B5B6C34E59D2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F95036D-FFD2-44A1-9CAC-3E4661F25233}"/>
              </a:ext>
            </a:extLst>
          </p:cNvPr>
          <p:cNvGrpSpPr/>
          <p:nvPr/>
        </p:nvGrpSpPr>
        <p:grpSpPr>
          <a:xfrm>
            <a:off x="6973496" y="4448948"/>
            <a:ext cx="4507692" cy="800219"/>
            <a:chOff x="6475587" y="1411926"/>
            <a:chExt cx="4507692" cy="800219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59BD68-C992-49F2-8558-E68EFBC4392D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469705B-35CF-45DF-B15A-1EDA15BB3F58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DDD0C1-455E-43C4-941C-6788EFDC3212}"/>
              </a:ext>
            </a:extLst>
          </p:cNvPr>
          <p:cNvGrpSpPr/>
          <p:nvPr/>
        </p:nvGrpSpPr>
        <p:grpSpPr>
          <a:xfrm>
            <a:off x="5833678" y="585323"/>
            <a:ext cx="790407" cy="790407"/>
            <a:chOff x="5833678" y="585323"/>
            <a:chExt cx="790407" cy="790407"/>
          </a:xfrm>
        </p:grpSpPr>
        <p:sp>
          <p:nvSpPr>
            <p:cNvPr id="240" name="Arc 3">
              <a:extLst>
                <a:ext uri="{FF2B5EF4-FFF2-40B4-BE49-F238E27FC236}">
                  <a16:creationId xmlns:a16="http://schemas.microsoft.com/office/drawing/2014/main" id="{EF06397A-76F0-4C59-AE11-F4F33000BF4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3E3F89E-4D87-4962-BB9B-CA5B5479330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E28A31D-D262-4D97-A8EE-23688BBA650D}"/>
              </a:ext>
            </a:extLst>
          </p:cNvPr>
          <p:cNvSpPr txBox="1"/>
          <p:nvPr/>
        </p:nvSpPr>
        <p:spPr>
          <a:xfrm>
            <a:off x="5834682" y="739961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2D10F-3FDE-407F-902A-32998D261CE9}"/>
              </a:ext>
            </a:extLst>
          </p:cNvPr>
          <p:cNvGrpSpPr/>
          <p:nvPr/>
        </p:nvGrpSpPr>
        <p:grpSpPr>
          <a:xfrm>
            <a:off x="5833678" y="1552456"/>
            <a:ext cx="790407" cy="790407"/>
            <a:chOff x="5833678" y="1552456"/>
            <a:chExt cx="790407" cy="790407"/>
          </a:xfrm>
        </p:grpSpPr>
        <p:sp>
          <p:nvSpPr>
            <p:cNvPr id="241" name="Arc 3">
              <a:extLst>
                <a:ext uri="{FF2B5EF4-FFF2-40B4-BE49-F238E27FC236}">
                  <a16:creationId xmlns:a16="http://schemas.microsoft.com/office/drawing/2014/main" id="{72088EE0-7E0F-45CC-A687-4CD2420660FF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A7777B2-1B56-4515-914F-5C40502F97CF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C40E1F76-EDB6-4F25-9269-618C0382AEBA}"/>
              </a:ext>
            </a:extLst>
          </p:cNvPr>
          <p:cNvSpPr txBox="1"/>
          <p:nvPr/>
        </p:nvSpPr>
        <p:spPr>
          <a:xfrm>
            <a:off x="5834682" y="1707094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1EB134-EFAD-4B6E-BAF4-1B935097273E}"/>
              </a:ext>
            </a:extLst>
          </p:cNvPr>
          <p:cNvGrpSpPr/>
          <p:nvPr/>
        </p:nvGrpSpPr>
        <p:grpSpPr>
          <a:xfrm>
            <a:off x="5833678" y="2519589"/>
            <a:ext cx="790407" cy="790407"/>
            <a:chOff x="5833678" y="2519589"/>
            <a:chExt cx="790407" cy="790407"/>
          </a:xfrm>
        </p:grpSpPr>
        <p:sp>
          <p:nvSpPr>
            <p:cNvPr id="242" name="Arc 3">
              <a:extLst>
                <a:ext uri="{FF2B5EF4-FFF2-40B4-BE49-F238E27FC236}">
                  <a16:creationId xmlns:a16="http://schemas.microsoft.com/office/drawing/2014/main" id="{CA9824D3-2AE0-44FE-9B92-09C3BCE9C5C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C85804-145A-4F91-A0A7-72DB06043D6B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12D83D11-487A-4450-890B-6A7A8FC9FF53}"/>
              </a:ext>
            </a:extLst>
          </p:cNvPr>
          <p:cNvSpPr txBox="1"/>
          <p:nvPr/>
        </p:nvSpPr>
        <p:spPr>
          <a:xfrm>
            <a:off x="5834682" y="2674227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154CEB-D73E-4D16-9446-E2BCE3042896}"/>
              </a:ext>
            </a:extLst>
          </p:cNvPr>
          <p:cNvGrpSpPr/>
          <p:nvPr/>
        </p:nvGrpSpPr>
        <p:grpSpPr>
          <a:xfrm>
            <a:off x="5833678" y="3486722"/>
            <a:ext cx="790407" cy="790407"/>
            <a:chOff x="5833678" y="3486722"/>
            <a:chExt cx="790407" cy="790407"/>
          </a:xfrm>
        </p:grpSpPr>
        <p:sp>
          <p:nvSpPr>
            <p:cNvPr id="243" name="Arc 3">
              <a:extLst>
                <a:ext uri="{FF2B5EF4-FFF2-40B4-BE49-F238E27FC236}">
                  <a16:creationId xmlns:a16="http://schemas.microsoft.com/office/drawing/2014/main" id="{3D2FA1E1-AD1A-4D2E-A099-8649A9CA1168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4115DEC5-8921-4A62-82C2-B7535F231D3A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D39BB4D9-2FAF-48C8-B9AD-8BD88896AFA1}"/>
              </a:ext>
            </a:extLst>
          </p:cNvPr>
          <p:cNvSpPr txBox="1"/>
          <p:nvPr/>
        </p:nvSpPr>
        <p:spPr>
          <a:xfrm>
            <a:off x="5834682" y="364136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6D9BB-CB43-4F39-8037-52A029C7727E}"/>
              </a:ext>
            </a:extLst>
          </p:cNvPr>
          <p:cNvGrpSpPr/>
          <p:nvPr/>
        </p:nvGrpSpPr>
        <p:grpSpPr>
          <a:xfrm>
            <a:off x="5834431" y="4453854"/>
            <a:ext cx="790407" cy="790407"/>
            <a:chOff x="5834431" y="4453854"/>
            <a:chExt cx="790407" cy="790407"/>
          </a:xfrm>
        </p:grpSpPr>
        <p:sp>
          <p:nvSpPr>
            <p:cNvPr id="244" name="Arc 3">
              <a:extLst>
                <a:ext uri="{FF2B5EF4-FFF2-40B4-BE49-F238E27FC236}">
                  <a16:creationId xmlns:a16="http://schemas.microsoft.com/office/drawing/2014/main" id="{2A74640F-5F99-4631-85D4-53C95EC158C5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BBA4BF03-E92C-4821-B2F5-790D8395012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8A793B83-1CB5-4269-9019-EF583D577A36}"/>
              </a:ext>
            </a:extLst>
          </p:cNvPr>
          <p:cNvSpPr txBox="1"/>
          <p:nvPr/>
        </p:nvSpPr>
        <p:spPr>
          <a:xfrm>
            <a:off x="5834682" y="4608492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87B71FA-CD8F-4E9D-BD62-3FE6843BDF9A}"/>
              </a:ext>
            </a:extLst>
          </p:cNvPr>
          <p:cNvSpPr txBox="1"/>
          <p:nvPr/>
        </p:nvSpPr>
        <p:spPr>
          <a:xfrm>
            <a:off x="2219698" y="429975"/>
            <a:ext cx="314253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1F3E1C-EA93-47E8-AC37-A4ACEC778D6A}"/>
              </a:ext>
            </a:extLst>
          </p:cNvPr>
          <p:cNvSpPr/>
          <p:nvPr/>
        </p:nvSpPr>
        <p:spPr>
          <a:xfrm>
            <a:off x="6626288" y="4652222"/>
            <a:ext cx="4824000" cy="16560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1C79E-799D-4D91-B97A-1270D797E361}"/>
              </a:ext>
            </a:extLst>
          </p:cNvPr>
          <p:cNvSpPr txBox="1"/>
          <p:nvPr/>
        </p:nvSpPr>
        <p:spPr>
          <a:xfrm>
            <a:off x="7006981" y="5367712"/>
            <a:ext cx="4062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4797D-5682-4F02-8CB8-7904557731D5}"/>
              </a:ext>
            </a:extLst>
          </p:cNvPr>
          <p:cNvSpPr txBox="1"/>
          <p:nvPr/>
        </p:nvSpPr>
        <p:spPr>
          <a:xfrm>
            <a:off x="716355" y="5385708"/>
            <a:ext cx="53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B7982-F6C1-4E72-A12C-D8C0F99C1BFA}"/>
              </a:ext>
            </a:extLst>
          </p:cNvPr>
          <p:cNvSpPr txBox="1"/>
          <p:nvPr/>
        </p:nvSpPr>
        <p:spPr>
          <a:xfrm>
            <a:off x="1652459" y="4825558"/>
            <a:ext cx="44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1EED1-42F1-4D51-B990-8391B866C99E}"/>
              </a:ext>
            </a:extLst>
          </p:cNvPr>
          <p:cNvSpPr txBox="1"/>
          <p:nvPr/>
        </p:nvSpPr>
        <p:spPr>
          <a:xfrm>
            <a:off x="715215" y="4825558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45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2AC7F-602E-44DC-8F14-C9B53BBB5FC4}"/>
              </a:ext>
            </a:extLst>
          </p:cNvPr>
          <p:cNvSpPr txBox="1"/>
          <p:nvPr/>
        </p:nvSpPr>
        <p:spPr>
          <a:xfrm>
            <a:off x="716356" y="4485262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CC14F24-EB77-45A1-83F5-A0AD8AE6F154}"/>
              </a:ext>
            </a:extLst>
          </p:cNvPr>
          <p:cNvSpPr/>
          <p:nvPr/>
        </p:nvSpPr>
        <p:spPr>
          <a:xfrm>
            <a:off x="8872213" y="4835222"/>
            <a:ext cx="450508" cy="38878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E22BDC-93CB-46D6-BC36-DFB00FF3A14C}"/>
              </a:ext>
            </a:extLst>
          </p:cNvPr>
          <p:cNvGrpSpPr/>
          <p:nvPr/>
        </p:nvGrpSpPr>
        <p:grpSpPr>
          <a:xfrm>
            <a:off x="3497856" y="1552901"/>
            <a:ext cx="5158677" cy="3027467"/>
            <a:chOff x="2687161" y="3731096"/>
            <a:chExt cx="5158677" cy="3027467"/>
          </a:xfrm>
          <a:solidFill>
            <a:schemeClr val="bg1">
              <a:alpha val="7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AC913E-A69D-47ED-90C9-97CF2EA74393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C5018A-5EE2-4D2D-B0E3-09CFE7097567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7515B9-0FE5-44C8-98D1-F7C0E6745D4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03EFA4-39EA-46E0-ABDF-27F59B9CB2C6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039FC0-0571-4758-B858-A1308D966A3C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BD368E-86CA-4541-9675-36F9832E4A1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5534E3-1568-4F42-A3F2-52DEE3E7DAE5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85859-74DD-44E3-83F3-B706E7E61A34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8A60C0-696F-41A8-A01B-4ED870BEF71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8412D1-94DB-4D70-8ECD-FDD25B9207BB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245B1-545B-4DF4-B4DD-2BAA39ACA5B2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476203-D645-4B41-8473-1967FE5043A3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14B6C8-E389-4406-8CD9-D53BAB0BF319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266595-D605-4343-B6AC-4EE8EDD8D0BA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A0ED582-967C-4959-9515-76DBB822684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B25969-AF69-41EC-B6C8-4618A60DBE8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A1C5622-21FC-4299-B5FA-3521EAD1C5DD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1C7805-0C9D-4352-AEB4-6921375803CE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0D4298-3930-4115-9E10-50F407EF69D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852421-D597-459F-955C-CF112775FE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124199-EEAA-44C0-BED6-627DD9AF037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49387D-7E9E-4EC6-BB64-1132416A860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416941-BA59-4CB6-B885-5653A56B1CA1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977DB2F-6280-4382-AEA7-E0D553270DF3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DDFD7CE-67EC-4E8F-8431-55D2409B837C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8692CC-40E5-462A-A204-2D063B829B17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41DF88-7607-4D42-B3BF-4ECF812138C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6ADFE18-D64C-4497-9A0F-AA61C871857B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32030DE-AFDD-4D11-8139-02E9FCC01E5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EBCB073-7DEC-44AF-A11C-C9015D651138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946E4B-0A3A-4C4A-BF12-FE2271A70052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6F83BB7-9D84-4028-9308-9FFE37F3B7A4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99030A-7198-42A2-BEDD-093D446A3456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E93DD43-EBCD-4170-8ED9-236E72807D02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EA9966-120C-4F4A-B6FC-78FE4F4D925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338B0BB-E5C9-4E88-95BD-FAFBC0BF2C7A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BFD473-4D4A-4B77-B93E-99D8BB68D2E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2A28A3-0CAD-44BD-82B6-225024B14745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CB87547-2CB1-4DD7-BDE6-B2C84321CCE4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D0E0E1-1772-4234-A36E-F4231E5C00D5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D9CE00-8348-4770-B43C-B42B0A7BA1E4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CFF5-6FB4-4B2F-BE82-8FD63C91E4EB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8F5C21-1261-43AD-8D19-7CB8092A1C1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E68E865-9012-4B3C-B67C-A5D081F2F21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7331941-F422-4942-8295-4CF64F72C7F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1EC6E2D-EA08-4C4E-9EDB-F0C7A55411C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D31ED7-6DAF-40F4-B289-0F29759349B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42D6267-69AF-422F-8F0A-7DA585310B55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FAF46D6-D369-4B41-8849-57601D8BEAF9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15EFDEE-6C20-4E40-83AC-2EA4FE7882C6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5ADE77-E17C-42C6-81B7-9D836940A8ED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F344D2-79E7-4045-AFDB-878C1B03C05A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FCCB8E-B58E-4DBF-9C19-9E4E16778444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B185632-A96F-4CD2-A48B-D5A5D8DD125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5AA52-3E80-4248-9C11-0C50C7FE4401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D0E0DAA-79DA-4639-8789-5CE4F6E3E3A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087F71-E731-4D30-B2D7-5B18117393A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B9FC39-2333-48CE-BA0C-D948057632E7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E863DC1-54A8-4C82-8F01-A8BA709A55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F5549F5-597D-4DA5-AB54-A99E2D21B44B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6146313-D5DB-428D-8049-137C8DBEFD00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8AAB871-D45D-4959-B573-D44EBE1F4E65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E91E781-5EAB-4698-B50B-7426F38000D8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97B7BA2-C7F0-43E4-B086-CD41FCAEEC2E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77D9E0-ABDA-4CFE-94AA-D79887B34AFD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EE98831-E8DF-4B28-91F3-CF5237E1B81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93D6E43-C636-47FF-AF54-FCABD7DCB2B0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DCDC58-FD95-4161-9CDF-B2B2E47E229A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090C1-8FE9-4C0E-9478-ACABD5E89B4F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9ED7421-CABC-4187-8F70-BB841CB3E5FF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B0B4118-5C5A-4879-BFCA-ADA405454D2E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34A584-4079-4C08-B3F2-775E4C4B499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4094BE0-5B11-4371-B11B-E5D3B69A3FA5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E31F0C0-37EA-4C2A-8A19-70570C959B98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6FBD58F-5823-48FA-B757-BA72B8F2F3E2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2E78F36-CDE5-4980-8DC7-E685D9E0D362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718FE9-8223-4FDA-88B9-7EFF7597A391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91C47C8-6972-4D92-A096-756DD60BFAE7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E37F1AF-CC74-4254-8787-3D3667DB45C7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DD40F92-E82D-485C-AA94-7D43D9C6714A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CA911C-168A-4A06-AED2-CF18C77429AD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B6584D0-C9BE-4DFC-A4DB-4DF9EC2E425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972BC86-D7B0-4D3B-8C28-9FE61A7ADEF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02F86C-ECE0-4B6D-B703-2A2521C50771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CE8EE1-C32A-4462-AA96-F73D8CF16F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844BE2D-7871-4E0E-BFB3-D96E96303B8D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BBB8056-C45C-4574-B198-8DCE7B17DC3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C239E22-16E5-4683-84F5-62662BEE229C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BE9B34A-B918-43E7-8191-B119D72E66D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21732A-A51F-47B6-987D-5B794843007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BEF2888-8182-4EFE-A442-83A8BE45B992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ACB514E-8C35-4048-B5BE-D705EE36BAD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278023-B5EE-4381-B588-12E09498CEDF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139DDE-B0C9-4E36-BA2E-A3302024E53D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A49ED03-15EF-4F20-A97F-AB7C6FD228B5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C440AB-4C9D-4384-9250-71334514B82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61BD4E9-0D8E-4AB9-A1C1-BE33BDA60921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5537CF-A7EA-4E6F-AC32-41A1DBB05592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803FB71-A3AE-4DCB-A0E1-C4F870B874E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0453135-F7EC-4CAB-9789-4F0E07B70AA7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8A12407-A33B-4A80-9116-35483B50BCDC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3D4568E-3EBC-422B-908F-DF687B8E15FE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7B11FA8-0FC6-488C-B5AE-FE59A2248BB1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1A3B62-754C-4501-9160-CE52F985FD34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CA2D2C6-9A62-4E4E-8429-A4D7306C8034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AB1AD5-3773-4E97-A8C3-90012B30926C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53D86A4-BCD2-4E0E-81F3-AEE6DA81CE8C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7F3A82C-3A77-4217-96CD-D29BED81C61A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980CFAF-9D93-40E8-895A-9C2CB7C3A148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BAB0EB7-BE6F-4939-BFBE-6B092CA37328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8C76852-7C5E-4292-9215-7B48C8C6FC02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903FAD5-BCF5-497D-AB25-D056C18D51ED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Teardrop 122">
            <a:extLst>
              <a:ext uri="{FF2B5EF4-FFF2-40B4-BE49-F238E27FC236}">
                <a16:creationId xmlns:a16="http://schemas.microsoft.com/office/drawing/2014/main" id="{6ADA8D26-58B6-4139-8874-987AEFEC8BA2}"/>
              </a:ext>
            </a:extLst>
          </p:cNvPr>
          <p:cNvSpPr/>
          <p:nvPr/>
        </p:nvSpPr>
        <p:spPr>
          <a:xfrm rot="8100000">
            <a:off x="7006981" y="2216013"/>
            <a:ext cx="605060" cy="605060"/>
          </a:xfrm>
          <a:prstGeom prst="teardrop">
            <a:avLst>
              <a:gd name="adj" fmla="val 138674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A2569E9-76F7-4A2D-B63C-87FF1A9A8347}"/>
              </a:ext>
            </a:extLst>
          </p:cNvPr>
          <p:cNvSpPr/>
          <p:nvPr/>
        </p:nvSpPr>
        <p:spPr>
          <a:xfrm>
            <a:off x="7064520" y="2284997"/>
            <a:ext cx="485537" cy="4855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7">
            <a:extLst>
              <a:ext uri="{FF2B5EF4-FFF2-40B4-BE49-F238E27FC236}">
                <a16:creationId xmlns:a16="http://schemas.microsoft.com/office/drawing/2014/main" id="{D9D24106-2E1C-4386-9A6D-82DBB9051E44}"/>
              </a:ext>
            </a:extLst>
          </p:cNvPr>
          <p:cNvSpPr/>
          <p:nvPr/>
        </p:nvSpPr>
        <p:spPr>
          <a:xfrm>
            <a:off x="7176960" y="2366334"/>
            <a:ext cx="295266" cy="25481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3CA1D2-005A-4906-84D2-3638A82E7EA3}"/>
              </a:ext>
            </a:extLst>
          </p:cNvPr>
          <p:cNvSpPr/>
          <p:nvPr/>
        </p:nvSpPr>
        <p:spPr>
          <a:xfrm>
            <a:off x="6669963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053F8A-F815-4B6A-9F40-5D6E65B0CB4B}"/>
              </a:ext>
            </a:extLst>
          </p:cNvPr>
          <p:cNvSpPr/>
          <p:nvPr/>
        </p:nvSpPr>
        <p:spPr>
          <a:xfrm>
            <a:off x="4242376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5E1584-544A-4B82-9259-D74E27B12E19}"/>
              </a:ext>
            </a:extLst>
          </p:cNvPr>
          <p:cNvSpPr/>
          <p:nvPr/>
        </p:nvSpPr>
        <p:spPr>
          <a:xfrm>
            <a:off x="6669963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CC85071-D9BA-4951-8F7E-CF4AD8590A62}"/>
              </a:ext>
            </a:extLst>
          </p:cNvPr>
          <p:cNvSpPr/>
          <p:nvPr/>
        </p:nvSpPr>
        <p:spPr>
          <a:xfrm>
            <a:off x="4242376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16B2ED0-75CD-4AF5-AB14-AC6F754D26EE}"/>
              </a:ext>
            </a:extLst>
          </p:cNvPr>
          <p:cNvSpPr/>
          <p:nvPr/>
        </p:nvSpPr>
        <p:spPr>
          <a:xfrm>
            <a:off x="5328052" y="3139146"/>
            <a:ext cx="1532819" cy="153281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9B800B-BA9B-4314-8E34-3BB2C5976B65}"/>
              </a:ext>
            </a:extLst>
          </p:cNvPr>
          <p:cNvGrpSpPr/>
          <p:nvPr/>
        </p:nvGrpSpPr>
        <p:grpSpPr>
          <a:xfrm rot="840000">
            <a:off x="4206017" y="2156948"/>
            <a:ext cx="1659145" cy="1322249"/>
            <a:chOff x="2879288" y="2181029"/>
            <a:chExt cx="1659145" cy="1322249"/>
          </a:xfrm>
          <a:solidFill>
            <a:schemeClr val="bg1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EC6C2-8E8D-4F0D-AFD5-F2DC22A3A4DC}"/>
                </a:ext>
              </a:extLst>
            </p:cNvPr>
            <p:cNvSpPr/>
            <p:nvPr/>
          </p:nvSpPr>
          <p:spPr>
            <a:xfrm rot="1800000">
              <a:off x="4034433" y="3184574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BC3174-DD37-4746-B25B-8DFBCBB90499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AE91240B-0358-4A9D-906F-CBA008C4741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D20616-FFD9-4F08-959F-A3414C777CE6}"/>
              </a:ext>
            </a:extLst>
          </p:cNvPr>
          <p:cNvGrpSpPr/>
          <p:nvPr/>
        </p:nvGrpSpPr>
        <p:grpSpPr>
          <a:xfrm rot="20760000" flipH="1">
            <a:off x="6293750" y="2161011"/>
            <a:ext cx="1692733" cy="1322249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3668886-7D2F-4D9E-ABA3-2F710075842D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7C6C39A4-894E-43FB-8EE0-8915D21E3BB5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C552FB7-437C-445D-B631-966D8C89FDCD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071334-AB1D-4EC2-B936-DCB191384598}"/>
              </a:ext>
            </a:extLst>
          </p:cNvPr>
          <p:cNvGrpSpPr/>
          <p:nvPr/>
        </p:nvGrpSpPr>
        <p:grpSpPr>
          <a:xfrm rot="20760000" flipV="1">
            <a:off x="4205518" y="4337584"/>
            <a:ext cx="1692733" cy="1322250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337E468-7CFE-4F9A-9AB1-E27540E5671B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4A0B1F20-CDC4-4682-872F-FF4AB05BB1F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150981-1A0F-4901-8C78-6F6B04B0423F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8BDF41-7CB6-448A-81A9-BB51037053FD}"/>
              </a:ext>
            </a:extLst>
          </p:cNvPr>
          <p:cNvGrpSpPr/>
          <p:nvPr/>
        </p:nvGrpSpPr>
        <p:grpSpPr>
          <a:xfrm rot="840000" flipH="1" flipV="1">
            <a:off x="6307501" y="4339272"/>
            <a:ext cx="1678774" cy="1322250"/>
            <a:chOff x="2879288" y="2181029"/>
            <a:chExt cx="1678774" cy="1322249"/>
          </a:xfrm>
          <a:solidFill>
            <a:schemeClr val="bg1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0EB7D6B-7F59-4002-B8F0-DFED5028C3D8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C91309B7-9375-41EE-9836-FCB4DCA6A3DD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4C3A2E1-3B2B-4A17-BAF1-B176E89DEED2}"/>
                </a:ext>
              </a:extLst>
            </p:cNvPr>
            <p:cNvSpPr/>
            <p:nvPr/>
          </p:nvSpPr>
          <p:spPr>
            <a:xfrm rot="1800000">
              <a:off x="4054062" y="3195638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8D044AB-559E-40B5-AA42-B58D21111D61}"/>
              </a:ext>
            </a:extLst>
          </p:cNvPr>
          <p:cNvSpPr txBox="1"/>
          <p:nvPr/>
        </p:nvSpPr>
        <p:spPr>
          <a:xfrm>
            <a:off x="4548107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E491DE-4F32-412C-A1BC-C8F92AA10C2F}"/>
              </a:ext>
            </a:extLst>
          </p:cNvPr>
          <p:cNvSpPr txBox="1"/>
          <p:nvPr/>
        </p:nvSpPr>
        <p:spPr>
          <a:xfrm>
            <a:off x="4548107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O</a:t>
            </a:r>
            <a:endParaRPr lang="ko-KR" altLang="en-US" sz="4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6DF34-9FA6-4AAC-AC94-6C6D1430F1BC}"/>
              </a:ext>
            </a:extLst>
          </p:cNvPr>
          <p:cNvSpPr txBox="1"/>
          <p:nvPr/>
        </p:nvSpPr>
        <p:spPr>
          <a:xfrm>
            <a:off x="7012586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T</a:t>
            </a:r>
            <a:endParaRPr lang="ko-KR" altLang="en-US" sz="4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7B46B37-C68B-477E-BC02-65A890F2840B}"/>
              </a:ext>
            </a:extLst>
          </p:cNvPr>
          <p:cNvSpPr txBox="1"/>
          <p:nvPr/>
        </p:nvSpPr>
        <p:spPr>
          <a:xfrm>
            <a:off x="7012586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W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DBA8E8B-48E0-4F32-AFF7-D8C682F9428E}"/>
              </a:ext>
            </a:extLst>
          </p:cNvPr>
          <p:cNvSpPr/>
          <p:nvPr/>
        </p:nvSpPr>
        <p:spPr>
          <a:xfrm>
            <a:off x="5519233" y="3330327"/>
            <a:ext cx="1150452" cy="11504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397FBD-206E-4519-93F0-61A146739765}"/>
              </a:ext>
            </a:extLst>
          </p:cNvPr>
          <p:cNvSpPr txBox="1"/>
          <p:nvPr/>
        </p:nvSpPr>
        <p:spPr>
          <a:xfrm>
            <a:off x="5516692" y="3684979"/>
            <a:ext cx="117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7CA64F-C9C7-42C6-9470-EB4EDD482769}"/>
              </a:ext>
            </a:extLst>
          </p:cNvPr>
          <p:cNvGrpSpPr/>
          <p:nvPr/>
        </p:nvGrpSpPr>
        <p:grpSpPr>
          <a:xfrm>
            <a:off x="656764" y="5155871"/>
            <a:ext cx="3121200" cy="923331"/>
            <a:chOff x="6210996" y="1433695"/>
            <a:chExt cx="1712589" cy="65687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21BACE-2D22-4165-9B31-CCB58B7AA143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F0BA15-40E7-47B0-AC32-721B9BD40B39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6261C8B-0114-4D74-B2F9-192414043B4F}"/>
              </a:ext>
            </a:extLst>
          </p:cNvPr>
          <p:cNvGrpSpPr/>
          <p:nvPr/>
        </p:nvGrpSpPr>
        <p:grpSpPr>
          <a:xfrm>
            <a:off x="656764" y="1759749"/>
            <a:ext cx="3121200" cy="923331"/>
            <a:chOff x="6210996" y="1433695"/>
            <a:chExt cx="1712589" cy="65687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C4C71F-57E6-4AE3-9ECC-DD5B1D2DC74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946AC9D-DAC1-44E4-8D66-B42092E02815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A6765E5-2837-4C53-B971-AF5A0A04367D}"/>
              </a:ext>
            </a:extLst>
          </p:cNvPr>
          <p:cNvGrpSpPr/>
          <p:nvPr/>
        </p:nvGrpSpPr>
        <p:grpSpPr>
          <a:xfrm>
            <a:off x="8415148" y="5155871"/>
            <a:ext cx="3120089" cy="923331"/>
            <a:chOff x="6210996" y="1433695"/>
            <a:chExt cx="1712589" cy="65687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2AF38C-7BD2-453A-9272-B57E967C904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9FFEA01-6B24-4112-808C-FB95652982EA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4A075EA-D85E-4A9A-BB37-DE19A47688F9}"/>
              </a:ext>
            </a:extLst>
          </p:cNvPr>
          <p:cNvGrpSpPr/>
          <p:nvPr/>
        </p:nvGrpSpPr>
        <p:grpSpPr>
          <a:xfrm>
            <a:off x="8415148" y="1759749"/>
            <a:ext cx="3120089" cy="923331"/>
            <a:chOff x="6210996" y="1433695"/>
            <a:chExt cx="1712589" cy="65687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CCCCD0-56D1-4361-A11E-2C606871C17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A42A7F-E052-4C85-8850-D2E5AFFF525D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D24F69B-0449-4946-8FA2-C2CA45A5D682}"/>
              </a:ext>
            </a:extLst>
          </p:cNvPr>
          <p:cNvSpPr txBox="1"/>
          <p:nvPr/>
        </p:nvSpPr>
        <p:spPr>
          <a:xfrm>
            <a:off x="7761747" y="3657865"/>
            <a:ext cx="37734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9026ADB-F497-402C-AA3A-49D5284E22AC}"/>
              </a:ext>
            </a:extLst>
          </p:cNvPr>
          <p:cNvSpPr txBox="1"/>
          <p:nvPr/>
        </p:nvSpPr>
        <p:spPr>
          <a:xfrm>
            <a:off x="656764" y="3657865"/>
            <a:ext cx="37734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AFE0EC-88B2-4947-BE82-0E44C387142E}"/>
              </a:ext>
            </a:extLst>
          </p:cNvPr>
          <p:cNvSpPr txBox="1"/>
          <p:nvPr/>
        </p:nvSpPr>
        <p:spPr>
          <a:xfrm>
            <a:off x="4949637" y="6482993"/>
            <a:ext cx="22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DA658-703C-41A2-8B50-7469F6E23273}"/>
              </a:ext>
            </a:extLst>
          </p:cNvPr>
          <p:cNvSpPr txBox="1"/>
          <p:nvPr/>
        </p:nvSpPr>
        <p:spPr>
          <a:xfrm>
            <a:off x="8792307" y="444240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4FF08-39F8-4808-A664-62273C6DF651}"/>
              </a:ext>
            </a:extLst>
          </p:cNvPr>
          <p:cNvSpPr txBox="1"/>
          <p:nvPr/>
        </p:nvSpPr>
        <p:spPr>
          <a:xfrm>
            <a:off x="8792307" y="474162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800CA7-DD83-4418-9651-79ED7046B5E3}"/>
              </a:ext>
            </a:extLst>
          </p:cNvPr>
          <p:cNvSpPr txBox="1"/>
          <p:nvPr/>
        </p:nvSpPr>
        <p:spPr>
          <a:xfrm>
            <a:off x="8792307" y="5639288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C3BE1-85C4-496A-BC69-169876D52B9C}"/>
              </a:ext>
            </a:extLst>
          </p:cNvPr>
          <p:cNvSpPr txBox="1"/>
          <p:nvPr/>
        </p:nvSpPr>
        <p:spPr>
          <a:xfrm>
            <a:off x="8792307" y="534006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E0EF8-340C-4190-A72E-DAA0CCE2B77E}"/>
              </a:ext>
            </a:extLst>
          </p:cNvPr>
          <p:cNvSpPr txBox="1"/>
          <p:nvPr/>
        </p:nvSpPr>
        <p:spPr>
          <a:xfrm>
            <a:off x="8792307" y="504084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1A90F8-E768-450E-9993-8FD0E062F78B}"/>
              </a:ext>
            </a:extLst>
          </p:cNvPr>
          <p:cNvSpPr txBox="1"/>
          <p:nvPr/>
        </p:nvSpPr>
        <p:spPr>
          <a:xfrm>
            <a:off x="8030475" y="3719138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56971-4674-4EC1-B8EC-E9B9D1FED508}"/>
              </a:ext>
            </a:extLst>
          </p:cNvPr>
          <p:cNvSpPr txBox="1"/>
          <p:nvPr/>
        </p:nvSpPr>
        <p:spPr>
          <a:xfrm>
            <a:off x="8030474" y="2898682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9DF5D-C95C-4FB1-8EC7-DF023923119F}"/>
              </a:ext>
            </a:extLst>
          </p:cNvPr>
          <p:cNvSpPr txBox="1"/>
          <p:nvPr/>
        </p:nvSpPr>
        <p:spPr>
          <a:xfrm>
            <a:off x="7997232" y="415976"/>
            <a:ext cx="3746766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We Create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Quality Professional 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4822A3-CCD7-4CC1-9CD8-BAB57A490996}"/>
              </a:ext>
            </a:extLst>
          </p:cNvPr>
          <p:cNvSpPr/>
          <p:nvPr/>
        </p:nvSpPr>
        <p:spPr>
          <a:xfrm>
            <a:off x="169790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0205CB-A51E-446A-8127-E40CDD838F4E}"/>
              </a:ext>
            </a:extLst>
          </p:cNvPr>
          <p:cNvSpPr/>
          <p:nvPr/>
        </p:nvSpPr>
        <p:spPr>
          <a:xfrm>
            <a:off x="3663998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D7C618-3CF3-4423-87FB-22260793C4DF}"/>
              </a:ext>
            </a:extLst>
          </p:cNvPr>
          <p:cNvSpPr/>
          <p:nvPr/>
        </p:nvSpPr>
        <p:spPr>
          <a:xfrm>
            <a:off x="5630092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0FF80-F4A2-45F7-9ACD-14B2D65B7764}"/>
              </a:ext>
            </a:extLst>
          </p:cNvPr>
          <p:cNvSpPr/>
          <p:nvPr/>
        </p:nvSpPr>
        <p:spPr>
          <a:xfrm>
            <a:off x="7596186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0BB691-C742-4BB8-B6CD-13EFF3B56753}"/>
              </a:ext>
            </a:extLst>
          </p:cNvPr>
          <p:cNvGrpSpPr/>
          <p:nvPr/>
        </p:nvGrpSpPr>
        <p:grpSpPr>
          <a:xfrm>
            <a:off x="1346703" y="4373019"/>
            <a:ext cx="1625933" cy="1674760"/>
            <a:chOff x="575693" y="4105536"/>
            <a:chExt cx="1625933" cy="16747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7FFE9E-85D3-4410-A551-B34B843130F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9105F-F32A-43A2-ADCD-C5AF85F49EBD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7929D5-9A00-4F6A-BC6D-A52ED4480304}"/>
              </a:ext>
            </a:extLst>
          </p:cNvPr>
          <p:cNvGrpSpPr/>
          <p:nvPr/>
        </p:nvGrpSpPr>
        <p:grpSpPr>
          <a:xfrm>
            <a:off x="3316267" y="4373019"/>
            <a:ext cx="1625933" cy="1674760"/>
            <a:chOff x="575693" y="4105536"/>
            <a:chExt cx="1625933" cy="16747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D2451-435C-4315-9AC5-C77F91FF8912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D06D5-9C51-4950-94D3-CF035F7D8136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9DD98-E698-4474-AD88-050F2AE92A52}"/>
              </a:ext>
            </a:extLst>
          </p:cNvPr>
          <p:cNvGrpSpPr/>
          <p:nvPr/>
        </p:nvGrpSpPr>
        <p:grpSpPr>
          <a:xfrm>
            <a:off x="5285831" y="4373019"/>
            <a:ext cx="1625933" cy="1674760"/>
            <a:chOff x="575693" y="4105536"/>
            <a:chExt cx="1625933" cy="16747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27CF2-D134-4B65-9CD7-F21652FF88A5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BBAA0E-0D89-42B0-AE2E-B15359BF973C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D8E1A-58B9-4720-92BC-8599433B89C6}"/>
              </a:ext>
            </a:extLst>
          </p:cNvPr>
          <p:cNvGrpSpPr/>
          <p:nvPr/>
        </p:nvGrpSpPr>
        <p:grpSpPr>
          <a:xfrm>
            <a:off x="7255395" y="4373019"/>
            <a:ext cx="1625933" cy="1674760"/>
            <a:chOff x="575693" y="4105536"/>
            <a:chExt cx="1625933" cy="16747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9BA467-AF08-49C0-AD5A-D340616F2156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21DFD5-717F-4CBC-8D59-C26CBCEAD3A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막힌 원호 3">
            <a:extLst>
              <a:ext uri="{FF2B5EF4-FFF2-40B4-BE49-F238E27FC236}">
                <a16:creationId xmlns:a16="http://schemas.microsoft.com/office/drawing/2014/main" id="{07291EBF-F007-4570-8F1A-94BAB35C01AB}"/>
              </a:ext>
            </a:extLst>
          </p:cNvPr>
          <p:cNvSpPr/>
          <p:nvPr/>
        </p:nvSpPr>
        <p:spPr>
          <a:xfrm>
            <a:off x="1147577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막힌 원호 38">
            <a:extLst>
              <a:ext uri="{FF2B5EF4-FFF2-40B4-BE49-F238E27FC236}">
                <a16:creationId xmlns:a16="http://schemas.microsoft.com/office/drawing/2014/main" id="{CED38679-F497-4E9D-82AB-E60EF30702AC}"/>
              </a:ext>
            </a:extLst>
          </p:cNvPr>
          <p:cNvSpPr/>
          <p:nvPr/>
        </p:nvSpPr>
        <p:spPr>
          <a:xfrm rot="10800000">
            <a:off x="3112770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39">
            <a:extLst>
              <a:ext uri="{FF2B5EF4-FFF2-40B4-BE49-F238E27FC236}">
                <a16:creationId xmlns:a16="http://schemas.microsoft.com/office/drawing/2014/main" id="{261369DE-C86C-4276-80D5-63D8CD8134B2}"/>
              </a:ext>
            </a:extLst>
          </p:cNvPr>
          <p:cNvSpPr/>
          <p:nvPr/>
        </p:nvSpPr>
        <p:spPr>
          <a:xfrm>
            <a:off x="5077963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막힌 원호 40">
            <a:extLst>
              <a:ext uri="{FF2B5EF4-FFF2-40B4-BE49-F238E27FC236}">
                <a16:creationId xmlns:a16="http://schemas.microsoft.com/office/drawing/2014/main" id="{59906B89-86F6-4F67-913C-8236789D2E5F}"/>
              </a:ext>
            </a:extLst>
          </p:cNvPr>
          <p:cNvSpPr/>
          <p:nvPr/>
        </p:nvSpPr>
        <p:spPr>
          <a:xfrm rot="10800000">
            <a:off x="704315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11508-8842-412F-9118-FCAB1C00603D}"/>
              </a:ext>
            </a:extLst>
          </p:cNvPr>
          <p:cNvGrpSpPr/>
          <p:nvPr/>
        </p:nvGrpSpPr>
        <p:grpSpPr>
          <a:xfrm>
            <a:off x="7929833" y="3756862"/>
            <a:ext cx="288032" cy="288032"/>
            <a:chOff x="1475656" y="1654935"/>
            <a:chExt cx="288032" cy="2880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284693-9636-41A0-A55D-E61BD7B8AE64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20208966-361B-4FAF-88B9-8ABC7D94F48A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8EB58D-2CE1-40C8-8080-F7B1DEEBB29E}"/>
              </a:ext>
            </a:extLst>
          </p:cNvPr>
          <p:cNvGrpSpPr/>
          <p:nvPr/>
        </p:nvGrpSpPr>
        <p:grpSpPr>
          <a:xfrm>
            <a:off x="1987077" y="1806864"/>
            <a:ext cx="288032" cy="288032"/>
            <a:chOff x="1475656" y="1654935"/>
            <a:chExt cx="288032" cy="28803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7FB641-DB66-402D-8904-18DCEC5673FC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Flowchart: Extract 28">
              <a:extLst>
                <a:ext uri="{FF2B5EF4-FFF2-40B4-BE49-F238E27FC236}">
                  <a16:creationId xmlns:a16="http://schemas.microsoft.com/office/drawing/2014/main" id="{ABD24170-70B8-4E93-961A-F1A3BA2FF6C0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435A53-977D-44DC-A18F-3D23795AB297}"/>
              </a:ext>
            </a:extLst>
          </p:cNvPr>
          <p:cNvGrpSpPr/>
          <p:nvPr/>
        </p:nvGrpSpPr>
        <p:grpSpPr>
          <a:xfrm>
            <a:off x="3988443" y="3749089"/>
            <a:ext cx="288032" cy="288032"/>
            <a:chOff x="1475656" y="1654935"/>
            <a:chExt cx="288032" cy="2880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30203-9059-4480-9872-371001BE6E55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A5318887-B745-4BC6-9C22-1E44BFD278D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94FA0-E7DA-47CF-9E06-3CB274CD6854}"/>
              </a:ext>
            </a:extLst>
          </p:cNvPr>
          <p:cNvGrpSpPr/>
          <p:nvPr/>
        </p:nvGrpSpPr>
        <p:grpSpPr>
          <a:xfrm>
            <a:off x="5928466" y="1816389"/>
            <a:ext cx="288032" cy="288032"/>
            <a:chOff x="1475656" y="1654935"/>
            <a:chExt cx="288032" cy="28803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898D42-24B0-4397-B5CD-B42188901BF0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lowchart: Extract 34">
              <a:extLst>
                <a:ext uri="{FF2B5EF4-FFF2-40B4-BE49-F238E27FC236}">
                  <a16:creationId xmlns:a16="http://schemas.microsoft.com/office/drawing/2014/main" id="{010864D7-45DF-49DE-BB58-5E55E8E10E5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61">
            <a:extLst>
              <a:ext uri="{FF2B5EF4-FFF2-40B4-BE49-F238E27FC236}">
                <a16:creationId xmlns:a16="http://schemas.microsoft.com/office/drawing/2014/main" id="{486CCEB8-25D0-43F4-8509-79439DBA41FD}"/>
              </a:ext>
            </a:extLst>
          </p:cNvPr>
          <p:cNvSpPr/>
          <p:nvPr/>
        </p:nvSpPr>
        <p:spPr>
          <a:xfrm>
            <a:off x="955052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69">
            <a:extLst>
              <a:ext uri="{FF2B5EF4-FFF2-40B4-BE49-F238E27FC236}">
                <a16:creationId xmlns:a16="http://schemas.microsoft.com/office/drawing/2014/main" id="{6B81AEE5-CECB-464C-9AF4-8E6A7F5625A0}"/>
              </a:ext>
            </a:extLst>
          </p:cNvPr>
          <p:cNvGrpSpPr/>
          <p:nvPr/>
        </p:nvGrpSpPr>
        <p:grpSpPr>
          <a:xfrm>
            <a:off x="9224959" y="4373019"/>
            <a:ext cx="1625933" cy="1674760"/>
            <a:chOff x="575693" y="4105536"/>
            <a:chExt cx="1625933" cy="167476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60AA28-2F08-4A3C-9242-8137110C757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B9FAD-72A6-495A-9980-5E1D868572E4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막힌 원호 46">
            <a:extLst>
              <a:ext uri="{FF2B5EF4-FFF2-40B4-BE49-F238E27FC236}">
                <a16:creationId xmlns:a16="http://schemas.microsoft.com/office/drawing/2014/main" id="{D4340106-71FF-4FFD-80DD-E23C94FDCA07}"/>
              </a:ext>
            </a:extLst>
          </p:cNvPr>
          <p:cNvSpPr/>
          <p:nvPr/>
        </p:nvSpPr>
        <p:spPr>
          <a:xfrm>
            <a:off x="899839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1" name="Group 54">
            <a:extLst>
              <a:ext uri="{FF2B5EF4-FFF2-40B4-BE49-F238E27FC236}">
                <a16:creationId xmlns:a16="http://schemas.microsoft.com/office/drawing/2014/main" id="{8EE69E06-5D5E-4290-9BAE-5747013C6C04}"/>
              </a:ext>
            </a:extLst>
          </p:cNvPr>
          <p:cNvGrpSpPr/>
          <p:nvPr/>
        </p:nvGrpSpPr>
        <p:grpSpPr>
          <a:xfrm>
            <a:off x="9848898" y="1816389"/>
            <a:ext cx="288032" cy="288032"/>
            <a:chOff x="1475656" y="1654935"/>
            <a:chExt cx="288032" cy="288032"/>
          </a:xfrm>
        </p:grpSpPr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1C404358-1753-4250-85EB-5847DAA19869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Flowchart: Extract 56">
              <a:extLst>
                <a:ext uri="{FF2B5EF4-FFF2-40B4-BE49-F238E27FC236}">
                  <a16:creationId xmlns:a16="http://schemas.microsoft.com/office/drawing/2014/main" id="{A6AD356E-DA6A-4BA6-943D-48118D48FDBC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44" name="Isosceles Triangle 51">
            <a:extLst>
              <a:ext uri="{FF2B5EF4-FFF2-40B4-BE49-F238E27FC236}">
                <a16:creationId xmlns:a16="http://schemas.microsoft.com/office/drawing/2014/main" id="{84189029-997C-426B-97FC-FA71918ECED4}"/>
              </a:ext>
            </a:extLst>
          </p:cNvPr>
          <p:cNvSpPr/>
          <p:nvPr/>
        </p:nvSpPr>
        <p:spPr>
          <a:xfrm>
            <a:off x="1980032" y="27984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6">
            <a:extLst>
              <a:ext uri="{FF2B5EF4-FFF2-40B4-BE49-F238E27FC236}">
                <a16:creationId xmlns:a16="http://schemas.microsoft.com/office/drawing/2014/main" id="{94C77EEA-0DC3-47FF-AAAB-D88E34D273A7}"/>
              </a:ext>
            </a:extLst>
          </p:cNvPr>
          <p:cNvSpPr/>
          <p:nvPr/>
        </p:nvSpPr>
        <p:spPr>
          <a:xfrm>
            <a:off x="3939112" y="276898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Teardrop 1">
            <a:extLst>
              <a:ext uri="{FF2B5EF4-FFF2-40B4-BE49-F238E27FC236}">
                <a16:creationId xmlns:a16="http://schemas.microsoft.com/office/drawing/2014/main" id="{8F3AEC7E-B978-4555-88F4-928AA2BED224}"/>
              </a:ext>
            </a:extLst>
          </p:cNvPr>
          <p:cNvSpPr/>
          <p:nvPr/>
        </p:nvSpPr>
        <p:spPr>
          <a:xfrm rot="18805991">
            <a:off x="5875166" y="2743638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27">
            <a:extLst>
              <a:ext uri="{FF2B5EF4-FFF2-40B4-BE49-F238E27FC236}">
                <a16:creationId xmlns:a16="http://schemas.microsoft.com/office/drawing/2014/main" id="{FECB05F3-6D13-4BC6-86A9-249C8BE67334}"/>
              </a:ext>
            </a:extLst>
          </p:cNvPr>
          <p:cNvSpPr/>
          <p:nvPr/>
        </p:nvSpPr>
        <p:spPr>
          <a:xfrm>
            <a:off x="7843200" y="277661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7">
            <a:extLst>
              <a:ext uri="{FF2B5EF4-FFF2-40B4-BE49-F238E27FC236}">
                <a16:creationId xmlns:a16="http://schemas.microsoft.com/office/drawing/2014/main" id="{94F48482-4D91-437C-9008-44471A340814}"/>
              </a:ext>
            </a:extLst>
          </p:cNvPr>
          <p:cNvSpPr/>
          <p:nvPr/>
        </p:nvSpPr>
        <p:spPr>
          <a:xfrm>
            <a:off x="9826351" y="2768982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B0B53-C863-4313-956E-E4E65C03212C}"/>
              </a:ext>
            </a:extLst>
          </p:cNvPr>
          <p:cNvGrpSpPr/>
          <p:nvPr/>
        </p:nvGrpSpPr>
        <p:grpSpPr>
          <a:xfrm>
            <a:off x="5395798" y="1840100"/>
            <a:ext cx="1388436" cy="4140966"/>
            <a:chOff x="3871798" y="1672614"/>
            <a:chExt cx="1388436" cy="414096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385619F4-EFA8-40D3-A23A-53E5FD6AAAE4}"/>
                </a:ext>
              </a:extLst>
            </p:cNvPr>
            <p:cNvSpPr/>
            <p:nvPr/>
          </p:nvSpPr>
          <p:spPr>
            <a:xfrm>
              <a:off x="3883766" y="4437112"/>
              <a:ext cx="1376468" cy="1376468"/>
            </a:xfrm>
            <a:prstGeom prst="arc">
              <a:avLst>
                <a:gd name="adj1" fmla="val 3657515"/>
                <a:gd name="adj2" fmla="val 15912259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E74800B9-439A-409B-A277-6E1D62F5030F}"/>
                </a:ext>
              </a:extLst>
            </p:cNvPr>
            <p:cNvSpPr/>
            <p:nvPr/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C986056-4579-48E7-A851-DC5BB560AC42}"/>
                </a:ext>
              </a:extLst>
            </p:cNvPr>
            <p:cNvSpPr/>
            <p:nvPr/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1E8144-B7D0-4287-AB1D-C60649351154}"/>
                </a:ext>
              </a:extLst>
            </p:cNvPr>
            <p:cNvSpPr/>
            <p:nvPr/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1DD9E5-4F87-4831-90C7-CC4028A5218F}"/>
                </a:ext>
              </a:extLst>
            </p:cNvPr>
            <p:cNvSpPr/>
            <p:nvPr/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38EAB0-CE95-4C8F-B350-BC536930866E}"/>
                </a:ext>
              </a:extLst>
            </p:cNvPr>
            <p:cNvSpPr/>
            <p:nvPr/>
          </p:nvSpPr>
          <p:spPr>
            <a:xfrm>
              <a:off x="4139952" y="4698776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11">
            <a:extLst>
              <a:ext uri="{FF2B5EF4-FFF2-40B4-BE49-F238E27FC236}">
                <a16:creationId xmlns:a16="http://schemas.microsoft.com/office/drawing/2014/main" id="{CC665CFD-4F8A-40AF-980B-F81ECF1A3B23}"/>
              </a:ext>
            </a:extLst>
          </p:cNvPr>
          <p:cNvGrpSpPr/>
          <p:nvPr/>
        </p:nvGrpSpPr>
        <p:grpSpPr>
          <a:xfrm>
            <a:off x="7104112" y="2040451"/>
            <a:ext cx="4119284" cy="936939"/>
            <a:chOff x="7104112" y="2059905"/>
            <a:chExt cx="2952328" cy="9369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0EA383-6351-4D38-B16F-AA5EFBA030E5}"/>
                </a:ext>
              </a:extLst>
            </p:cNvPr>
            <p:cNvSpPr txBox="1"/>
            <p:nvPr/>
          </p:nvSpPr>
          <p:spPr>
            <a:xfrm>
              <a:off x="7104112" y="205990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86AC28-61B4-4E74-B997-A614B1EC0C59}"/>
                </a:ext>
              </a:extLst>
            </p:cNvPr>
            <p:cNvSpPr txBox="1"/>
            <p:nvPr/>
          </p:nvSpPr>
          <p:spPr>
            <a:xfrm>
              <a:off x="7104112" y="235051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Chevron 5">
            <a:extLst>
              <a:ext uri="{FF2B5EF4-FFF2-40B4-BE49-F238E27FC236}">
                <a16:creationId xmlns:a16="http://schemas.microsoft.com/office/drawing/2014/main" id="{6FD1EC34-3885-41E2-89EA-CFA79B440171}"/>
              </a:ext>
            </a:extLst>
          </p:cNvPr>
          <p:cNvSpPr/>
          <p:nvPr/>
        </p:nvSpPr>
        <p:spPr>
          <a:xfrm>
            <a:off x="6722082" y="234300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4F84007F-2502-4C51-8602-4594AD8222DA}"/>
              </a:ext>
            </a:extLst>
          </p:cNvPr>
          <p:cNvGrpSpPr/>
          <p:nvPr/>
        </p:nvGrpSpPr>
        <p:grpSpPr>
          <a:xfrm>
            <a:off x="7104112" y="4816513"/>
            <a:ext cx="4119284" cy="936939"/>
            <a:chOff x="7116163" y="4835965"/>
            <a:chExt cx="2952328" cy="9369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53F394-9F09-4F2A-BD67-D4E9B86CEB26}"/>
                </a:ext>
              </a:extLst>
            </p:cNvPr>
            <p:cNvSpPr txBox="1"/>
            <p:nvPr/>
          </p:nvSpPr>
          <p:spPr>
            <a:xfrm>
              <a:off x="7116163" y="483596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57D3AC-37CE-4FFD-A971-89725EB8BCA5}"/>
                </a:ext>
              </a:extLst>
            </p:cNvPr>
            <p:cNvSpPr txBox="1"/>
            <p:nvPr/>
          </p:nvSpPr>
          <p:spPr>
            <a:xfrm>
              <a:off x="7116163" y="512657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7" name="Chevron 67">
            <a:extLst>
              <a:ext uri="{FF2B5EF4-FFF2-40B4-BE49-F238E27FC236}">
                <a16:creationId xmlns:a16="http://schemas.microsoft.com/office/drawing/2014/main" id="{8D2D4555-458B-4A71-B14F-95483B5CA12B}"/>
              </a:ext>
            </a:extLst>
          </p:cNvPr>
          <p:cNvSpPr/>
          <p:nvPr/>
        </p:nvSpPr>
        <p:spPr>
          <a:xfrm>
            <a:off x="6734133" y="511906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그룹 12">
            <a:extLst>
              <a:ext uri="{FF2B5EF4-FFF2-40B4-BE49-F238E27FC236}">
                <a16:creationId xmlns:a16="http://schemas.microsoft.com/office/drawing/2014/main" id="{75304F54-94A0-4263-9053-61FC98D43E53}"/>
              </a:ext>
            </a:extLst>
          </p:cNvPr>
          <p:cNvGrpSpPr/>
          <p:nvPr/>
        </p:nvGrpSpPr>
        <p:grpSpPr>
          <a:xfrm>
            <a:off x="1019840" y="3441890"/>
            <a:ext cx="4119284" cy="936939"/>
            <a:chOff x="2157873" y="3480187"/>
            <a:chExt cx="2952328" cy="9369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222045-DBA3-4F34-BED2-8947B834BDE0}"/>
                </a:ext>
              </a:extLst>
            </p:cNvPr>
            <p:cNvSpPr txBox="1"/>
            <p:nvPr/>
          </p:nvSpPr>
          <p:spPr>
            <a:xfrm>
              <a:off x="2157873" y="3480187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04F8FE-DD50-4210-93D6-AD600CC5B80B}"/>
                </a:ext>
              </a:extLst>
            </p:cNvPr>
            <p:cNvSpPr txBox="1"/>
            <p:nvPr/>
          </p:nvSpPr>
          <p:spPr>
            <a:xfrm>
              <a:off x="2157873" y="377079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Chevron 91">
            <a:extLst>
              <a:ext uri="{FF2B5EF4-FFF2-40B4-BE49-F238E27FC236}">
                <a16:creationId xmlns:a16="http://schemas.microsoft.com/office/drawing/2014/main" id="{09A9D72F-66C2-456E-89A9-EABFB55B04E1}"/>
              </a:ext>
            </a:extLst>
          </p:cNvPr>
          <p:cNvSpPr/>
          <p:nvPr/>
        </p:nvSpPr>
        <p:spPr>
          <a:xfrm flipH="1">
            <a:off x="5282978" y="3735958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E907AF-4E00-4008-9736-2328E62D395D}"/>
              </a:ext>
            </a:extLst>
          </p:cNvPr>
          <p:cNvGrpSpPr/>
          <p:nvPr/>
        </p:nvGrpSpPr>
        <p:grpSpPr>
          <a:xfrm>
            <a:off x="7104112" y="3664136"/>
            <a:ext cx="2857316" cy="502303"/>
            <a:chOff x="5675124" y="3463006"/>
            <a:chExt cx="2857316" cy="5023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2A65F9-4BEE-48B3-B8B3-46BC516B7719}"/>
                </a:ext>
              </a:extLst>
            </p:cNvPr>
            <p:cNvSpPr txBox="1"/>
            <p:nvPr/>
          </p:nvSpPr>
          <p:spPr>
            <a:xfrm>
              <a:off x="5675124" y="3463006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65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2AE87-8BA8-49B8-BCEC-401137D4B091}"/>
                </a:ext>
              </a:extLst>
            </p:cNvPr>
            <p:cNvSpPr txBox="1"/>
            <p:nvPr/>
          </p:nvSpPr>
          <p:spPr>
            <a:xfrm>
              <a:off x="6394340" y="3657532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A24E94-A472-4A85-AFAC-C821D6A0D05D}"/>
              </a:ext>
            </a:extLst>
          </p:cNvPr>
          <p:cNvGrpSpPr/>
          <p:nvPr/>
        </p:nvGrpSpPr>
        <p:grpSpPr>
          <a:xfrm>
            <a:off x="2279578" y="2209598"/>
            <a:ext cx="2859547" cy="492443"/>
            <a:chOff x="755576" y="1993472"/>
            <a:chExt cx="2859547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4999F1-77D2-4754-806F-75403EEBB7A5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92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7182C9-799D-40D3-8606-78208FE4C978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C0C75E-550C-4FA2-978A-304CCE9E9CAC}"/>
              </a:ext>
            </a:extLst>
          </p:cNvPr>
          <p:cNvGrpSpPr/>
          <p:nvPr/>
        </p:nvGrpSpPr>
        <p:grpSpPr>
          <a:xfrm>
            <a:off x="2279578" y="5138131"/>
            <a:ext cx="2859547" cy="492443"/>
            <a:chOff x="755576" y="1993472"/>
            <a:chExt cx="2859547" cy="4924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72B610-CB87-4218-87B9-6F10059A6B25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42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1B50F8-81DF-4DDC-9515-1803A955F784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E0FE6FB7-D069-44CB-933F-5EB06DE63907}"/>
              </a:ext>
            </a:extLst>
          </p:cNvPr>
          <p:cNvSpPr/>
          <p:nvPr/>
        </p:nvSpPr>
        <p:spPr>
          <a:xfrm>
            <a:off x="5919912" y="233105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:a16="http://schemas.microsoft.com/office/drawing/2014/main" id="{F673ECA8-A768-4C08-BF82-B61A42EE4BD1}"/>
              </a:ext>
            </a:extLst>
          </p:cNvPr>
          <p:cNvSpPr/>
          <p:nvPr/>
        </p:nvSpPr>
        <p:spPr>
          <a:xfrm>
            <a:off x="5858341" y="376727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F4CCA764-C39A-4114-9C06-349914601610}"/>
              </a:ext>
            </a:extLst>
          </p:cNvPr>
          <p:cNvSpPr>
            <a:spLocks noChangeAspect="1"/>
          </p:cNvSpPr>
          <p:nvPr/>
        </p:nvSpPr>
        <p:spPr>
          <a:xfrm>
            <a:off x="5898000" y="5134369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EE4EB-D291-40E7-97C9-FCFAFF8F53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2663A-C9FA-4257-A703-F816C3FC4D7C}"/>
              </a:ext>
            </a:extLst>
          </p:cNvPr>
          <p:cNvSpPr txBox="1"/>
          <p:nvPr/>
        </p:nvSpPr>
        <p:spPr>
          <a:xfrm>
            <a:off x="5386361" y="3789019"/>
            <a:ext cx="4148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D7585-6147-49DD-9D36-C51CD7679C7B}"/>
              </a:ext>
            </a:extLst>
          </p:cNvPr>
          <p:cNvSpPr txBox="1"/>
          <p:nvPr/>
        </p:nvSpPr>
        <p:spPr>
          <a:xfrm>
            <a:off x="5386360" y="5242839"/>
            <a:ext cx="6104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DB1B7-F753-4B35-833E-DD9BDBF0524A}"/>
              </a:ext>
            </a:extLst>
          </p:cNvPr>
          <p:cNvSpPr txBox="1"/>
          <p:nvPr/>
        </p:nvSpPr>
        <p:spPr>
          <a:xfrm>
            <a:off x="696944" y="158301"/>
            <a:ext cx="4384534" cy="120032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626ADA-D56E-4A11-9E06-FB056B0655DA}"/>
              </a:ext>
            </a:extLst>
          </p:cNvPr>
          <p:cNvSpPr txBox="1"/>
          <p:nvPr/>
        </p:nvSpPr>
        <p:spPr>
          <a:xfrm>
            <a:off x="696944" y="1434874"/>
            <a:ext cx="4384534" cy="46166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CBFC84-F13B-4339-9078-EC93E9162A5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8">
            <a:extLst>
              <a:ext uri="{FF2B5EF4-FFF2-40B4-BE49-F238E27FC236}">
                <a16:creationId xmlns:a16="http://schemas.microsoft.com/office/drawing/2014/main" id="{289C2588-7D78-4C4E-B49F-D6CA5407EE31}"/>
              </a:ext>
            </a:extLst>
          </p:cNvPr>
          <p:cNvSpPr/>
          <p:nvPr/>
        </p:nvSpPr>
        <p:spPr>
          <a:xfrm rot="16200000">
            <a:off x="2887321" y="3649844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39">
            <a:extLst>
              <a:ext uri="{FF2B5EF4-FFF2-40B4-BE49-F238E27FC236}">
                <a16:creationId xmlns:a16="http://schemas.microsoft.com/office/drawing/2014/main" id="{27926DCD-6C7B-44DC-8B7E-673778ED64A9}"/>
              </a:ext>
            </a:extLst>
          </p:cNvPr>
          <p:cNvSpPr/>
          <p:nvPr/>
        </p:nvSpPr>
        <p:spPr>
          <a:xfrm rot="16200000">
            <a:off x="5523616" y="2573323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40">
            <a:extLst>
              <a:ext uri="{FF2B5EF4-FFF2-40B4-BE49-F238E27FC236}">
                <a16:creationId xmlns:a16="http://schemas.microsoft.com/office/drawing/2014/main" id="{FD2941C2-BBA8-4E54-8EAB-7FF428A55B12}"/>
              </a:ext>
            </a:extLst>
          </p:cNvPr>
          <p:cNvSpPr/>
          <p:nvPr/>
        </p:nvSpPr>
        <p:spPr>
          <a:xfrm rot="16200000">
            <a:off x="8159911" y="1496802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타원 2">
            <a:extLst>
              <a:ext uri="{FF2B5EF4-FFF2-40B4-BE49-F238E27FC236}">
                <a16:creationId xmlns:a16="http://schemas.microsoft.com/office/drawing/2014/main" id="{60D7F776-2EE5-48C4-96D4-2D6937969F38}"/>
              </a:ext>
            </a:extLst>
          </p:cNvPr>
          <p:cNvSpPr/>
          <p:nvPr/>
        </p:nvSpPr>
        <p:spPr>
          <a:xfrm>
            <a:off x="1862231" y="5224753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타원 53">
            <a:extLst>
              <a:ext uri="{FF2B5EF4-FFF2-40B4-BE49-F238E27FC236}">
                <a16:creationId xmlns:a16="http://schemas.microsoft.com/office/drawing/2014/main" id="{7CE4877C-E063-40DB-8095-93AA443651AB}"/>
              </a:ext>
            </a:extLst>
          </p:cNvPr>
          <p:cNvSpPr/>
          <p:nvPr/>
        </p:nvSpPr>
        <p:spPr>
          <a:xfrm>
            <a:off x="4485939" y="4091759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타원 54">
            <a:extLst>
              <a:ext uri="{FF2B5EF4-FFF2-40B4-BE49-F238E27FC236}">
                <a16:creationId xmlns:a16="http://schemas.microsoft.com/office/drawing/2014/main" id="{B7CEB395-9D96-46D1-9F31-B942ECDE06BA}"/>
              </a:ext>
            </a:extLst>
          </p:cNvPr>
          <p:cNvSpPr/>
          <p:nvPr/>
        </p:nvSpPr>
        <p:spPr>
          <a:xfrm>
            <a:off x="7109647" y="2958764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타원 55">
            <a:extLst>
              <a:ext uri="{FF2B5EF4-FFF2-40B4-BE49-F238E27FC236}">
                <a16:creationId xmlns:a16="http://schemas.microsoft.com/office/drawing/2014/main" id="{C6E65A43-7850-454E-9BCF-D5FE3A22CE2F}"/>
              </a:ext>
            </a:extLst>
          </p:cNvPr>
          <p:cNvSpPr/>
          <p:nvPr/>
        </p:nvSpPr>
        <p:spPr>
          <a:xfrm>
            <a:off x="9733355" y="1825769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D808E7-E745-4090-983B-AFB2CCAE5C77}"/>
              </a:ext>
            </a:extLst>
          </p:cNvPr>
          <p:cNvGrpSpPr/>
          <p:nvPr/>
        </p:nvGrpSpPr>
        <p:grpSpPr>
          <a:xfrm>
            <a:off x="5307616" y="3517993"/>
            <a:ext cx="1692000" cy="738664"/>
            <a:chOff x="3942643" y="3330651"/>
            <a:chExt cx="125871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94D117-F807-483D-A698-99A39753DC1F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343114-E632-4977-A2A5-D71FD5BE192D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B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49E56C-FFB9-4E34-8181-90DF49CDBE8F}"/>
              </a:ext>
            </a:extLst>
          </p:cNvPr>
          <p:cNvGrpSpPr/>
          <p:nvPr/>
        </p:nvGrpSpPr>
        <p:grpSpPr>
          <a:xfrm>
            <a:off x="5307616" y="4777991"/>
            <a:ext cx="3384000" cy="923330"/>
            <a:chOff x="2551705" y="4283314"/>
            <a:chExt cx="235700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98D31-1C50-471E-927A-C317FDF1785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FBB2A0-839D-4F69-BA51-8D14BEAC4D2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07EA93-5170-4A63-8D14-EDC828BF58B3}"/>
              </a:ext>
            </a:extLst>
          </p:cNvPr>
          <p:cNvGrpSpPr/>
          <p:nvPr/>
        </p:nvGrpSpPr>
        <p:grpSpPr>
          <a:xfrm>
            <a:off x="7943909" y="3634880"/>
            <a:ext cx="3384000" cy="923330"/>
            <a:chOff x="2551705" y="4283314"/>
            <a:chExt cx="2357003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913BC-221D-449A-A1B7-AFE22BC9988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0DFB43-302E-4CA9-8137-78D17FE1B21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D177E-275F-4A9B-96B5-182190748EE6}"/>
              </a:ext>
            </a:extLst>
          </p:cNvPr>
          <p:cNvGrpSpPr/>
          <p:nvPr/>
        </p:nvGrpSpPr>
        <p:grpSpPr>
          <a:xfrm>
            <a:off x="979321" y="3225727"/>
            <a:ext cx="3384000" cy="923330"/>
            <a:chOff x="2551705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680126-2AC4-4084-AB71-BC62DBABFED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27D236-5FC5-4D81-B2E7-B566490BB77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3AFFB6-3E4B-4904-83C1-93A166EB2237}"/>
              </a:ext>
            </a:extLst>
          </p:cNvPr>
          <p:cNvGrpSpPr/>
          <p:nvPr/>
        </p:nvGrpSpPr>
        <p:grpSpPr>
          <a:xfrm>
            <a:off x="3615616" y="2121032"/>
            <a:ext cx="3384000" cy="923330"/>
            <a:chOff x="2551705" y="4283314"/>
            <a:chExt cx="235700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3A273B-9861-47BF-9D56-A61142D2CB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B73B11-A4B2-427E-8055-E129CBE2D13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7452DA-FD4E-431F-AE07-463886E41B60}"/>
              </a:ext>
            </a:extLst>
          </p:cNvPr>
          <p:cNvGrpSpPr/>
          <p:nvPr/>
        </p:nvGrpSpPr>
        <p:grpSpPr>
          <a:xfrm>
            <a:off x="2671321" y="4594514"/>
            <a:ext cx="1692000" cy="738664"/>
            <a:chOff x="3942643" y="3330651"/>
            <a:chExt cx="125871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6ADE87-CBD7-4529-83B3-6365F0ABBD92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3628D6-7C49-47AA-ADDB-B45DB39BA091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35DE36-5FFB-4BF1-A5EC-9D5405B22E15}"/>
              </a:ext>
            </a:extLst>
          </p:cNvPr>
          <p:cNvGrpSpPr/>
          <p:nvPr/>
        </p:nvGrpSpPr>
        <p:grpSpPr>
          <a:xfrm>
            <a:off x="7943911" y="2441473"/>
            <a:ext cx="1692000" cy="738664"/>
            <a:chOff x="3942643" y="3330651"/>
            <a:chExt cx="1258713" cy="7386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AF6E1C-C0F7-4B0E-9C84-7874F9B060BE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F865E2-0A78-416B-A155-58D3EA760E82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C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F991744-0226-4FB8-AF94-DB2A2BBD15C7}"/>
              </a:ext>
            </a:extLst>
          </p:cNvPr>
          <p:cNvSpPr/>
          <p:nvPr/>
        </p:nvSpPr>
        <p:spPr>
          <a:xfrm>
            <a:off x="4697891" y="430417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32">
            <a:extLst>
              <a:ext uri="{FF2B5EF4-FFF2-40B4-BE49-F238E27FC236}">
                <a16:creationId xmlns:a16="http://schemas.microsoft.com/office/drawing/2014/main" id="{A327DE32-3047-4336-A6C2-477FFCE281E6}"/>
              </a:ext>
            </a:extLst>
          </p:cNvPr>
          <p:cNvSpPr/>
          <p:nvPr/>
        </p:nvSpPr>
        <p:spPr>
          <a:xfrm>
            <a:off x="2071469" y="5444914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F50E3E32-B336-4F4F-BA47-FB72F5DFBBB7}"/>
              </a:ext>
            </a:extLst>
          </p:cNvPr>
          <p:cNvSpPr/>
          <p:nvPr/>
        </p:nvSpPr>
        <p:spPr>
          <a:xfrm>
            <a:off x="7269827" y="317829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24">
            <a:extLst>
              <a:ext uri="{FF2B5EF4-FFF2-40B4-BE49-F238E27FC236}">
                <a16:creationId xmlns:a16="http://schemas.microsoft.com/office/drawing/2014/main" id="{EC85222A-0EBB-49C0-BAC0-0FFF68A4E0B0}"/>
              </a:ext>
            </a:extLst>
          </p:cNvPr>
          <p:cNvSpPr/>
          <p:nvPr/>
        </p:nvSpPr>
        <p:spPr>
          <a:xfrm>
            <a:off x="9914598" y="2006400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E43E2-1EE5-4983-B5EB-FA7E6F573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82088"/>
              </p:ext>
            </p:extLst>
          </p:nvPr>
        </p:nvGraphicFramePr>
        <p:xfrm>
          <a:off x="896815" y="2531016"/>
          <a:ext cx="10410092" cy="2537989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3104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0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59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5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59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5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5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55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B81F71-485C-4687-968F-ECEE55C2C656}"/>
              </a:ext>
            </a:extLst>
          </p:cNvPr>
          <p:cNvSpPr txBox="1"/>
          <p:nvPr/>
        </p:nvSpPr>
        <p:spPr>
          <a:xfrm>
            <a:off x="4255307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3A5E5-8CB0-4232-BCEA-B34347804A41}"/>
              </a:ext>
            </a:extLst>
          </p:cNvPr>
          <p:cNvSpPr txBox="1"/>
          <p:nvPr/>
        </p:nvSpPr>
        <p:spPr>
          <a:xfrm>
            <a:off x="6091603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F8690-68B1-42B2-A2CA-7DCBF2B50849}"/>
              </a:ext>
            </a:extLst>
          </p:cNvPr>
          <p:cNvSpPr txBox="1"/>
          <p:nvPr/>
        </p:nvSpPr>
        <p:spPr>
          <a:xfrm>
            <a:off x="7927899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61CBD-BF5A-4DF0-A018-16927A1B0B16}"/>
              </a:ext>
            </a:extLst>
          </p:cNvPr>
          <p:cNvSpPr txBox="1"/>
          <p:nvPr/>
        </p:nvSpPr>
        <p:spPr>
          <a:xfrm>
            <a:off x="9764195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2D8269-9678-4A23-9E95-BA347430BB5E}"/>
              </a:ext>
            </a:extLst>
          </p:cNvPr>
          <p:cNvGrpSpPr/>
          <p:nvPr/>
        </p:nvGrpSpPr>
        <p:grpSpPr>
          <a:xfrm>
            <a:off x="896816" y="5484294"/>
            <a:ext cx="10346476" cy="720079"/>
            <a:chOff x="-413984" y="5144322"/>
            <a:chExt cx="9996146" cy="1029601"/>
          </a:xfrm>
        </p:grpSpPr>
        <p:sp>
          <p:nvSpPr>
            <p:cNvPr id="9" name="Rounded Rectangle 24">
              <a:extLst>
                <a:ext uri="{FF2B5EF4-FFF2-40B4-BE49-F238E27FC236}">
                  <a16:creationId xmlns:a16="http://schemas.microsoft.com/office/drawing/2014/main" id="{DF88E1E7-D1A8-4323-A85C-F8096D607D3B}"/>
                </a:ext>
              </a:extLst>
            </p:cNvPr>
            <p:cNvSpPr/>
            <p:nvPr/>
          </p:nvSpPr>
          <p:spPr>
            <a:xfrm rot="16200000" flipH="1">
              <a:off x="4075724" y="667485"/>
              <a:ext cx="1016730" cy="9996146"/>
            </a:xfrm>
            <a:prstGeom prst="roundRect">
              <a:avLst>
                <a:gd name="adj" fmla="val 21357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ound Same Side Corner Rectangle 25">
              <a:extLst>
                <a:ext uri="{FF2B5EF4-FFF2-40B4-BE49-F238E27FC236}">
                  <a16:creationId xmlns:a16="http://schemas.microsoft.com/office/drawing/2014/main" id="{CF598BF5-5E9E-4CE6-8281-0F59632A48B2}"/>
                </a:ext>
              </a:extLst>
            </p:cNvPr>
            <p:cNvSpPr/>
            <p:nvPr/>
          </p:nvSpPr>
          <p:spPr>
            <a:xfrm rot="16200000">
              <a:off x="31520" y="4698818"/>
              <a:ext cx="1029601" cy="192060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3D95BB-F980-4918-8554-DCFEECDD1365}"/>
              </a:ext>
            </a:extLst>
          </p:cNvPr>
          <p:cNvSpPr txBox="1"/>
          <p:nvPr/>
        </p:nvSpPr>
        <p:spPr>
          <a:xfrm>
            <a:off x="1304225" y="5699444"/>
            <a:ext cx="135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BC291-866E-4921-810B-C7C2D751A9A5}"/>
              </a:ext>
            </a:extLst>
          </p:cNvPr>
          <p:cNvSpPr txBox="1"/>
          <p:nvPr/>
        </p:nvSpPr>
        <p:spPr>
          <a:xfrm>
            <a:off x="3292145" y="5530168"/>
            <a:ext cx="775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" name="Parallelogram 15">
            <a:extLst>
              <a:ext uri="{FF2B5EF4-FFF2-40B4-BE49-F238E27FC236}">
                <a16:creationId xmlns:a16="http://schemas.microsoft.com/office/drawing/2014/main" id="{7552E4B2-A105-48B8-BB6E-D52008EC980B}"/>
              </a:ext>
            </a:extLst>
          </p:cNvPr>
          <p:cNvSpPr/>
          <p:nvPr/>
        </p:nvSpPr>
        <p:spPr>
          <a:xfrm flipH="1">
            <a:off x="4728320" y="1655996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A42E595C-8BE3-4A5D-BDB6-1874876A0BA4}"/>
              </a:ext>
            </a:extLst>
          </p:cNvPr>
          <p:cNvSpPr/>
          <p:nvPr/>
        </p:nvSpPr>
        <p:spPr>
          <a:xfrm>
            <a:off x="6551099" y="1684191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Rounded Rectangle 27">
            <a:extLst>
              <a:ext uri="{FF2B5EF4-FFF2-40B4-BE49-F238E27FC236}">
                <a16:creationId xmlns:a16="http://schemas.microsoft.com/office/drawing/2014/main" id="{2BF18249-457A-48BA-9C81-05E41BF830CA}"/>
              </a:ext>
            </a:extLst>
          </p:cNvPr>
          <p:cNvSpPr/>
          <p:nvPr/>
        </p:nvSpPr>
        <p:spPr>
          <a:xfrm>
            <a:off x="8396856" y="170384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Freeform 53">
            <a:extLst>
              <a:ext uri="{FF2B5EF4-FFF2-40B4-BE49-F238E27FC236}">
                <a16:creationId xmlns:a16="http://schemas.microsoft.com/office/drawing/2014/main" id="{67576561-6619-4387-AFDF-FAFC41D7FD03}"/>
              </a:ext>
            </a:extLst>
          </p:cNvPr>
          <p:cNvSpPr/>
          <p:nvPr/>
        </p:nvSpPr>
        <p:spPr>
          <a:xfrm>
            <a:off x="10294349" y="164065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B9E858-60AB-407E-B67C-9A5700FE6BAA}"/>
              </a:ext>
            </a:extLst>
          </p:cNvPr>
          <p:cNvSpPr txBox="1"/>
          <p:nvPr/>
        </p:nvSpPr>
        <p:spPr>
          <a:xfrm>
            <a:off x="2461409" y="2563528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그룹 39">
            <a:extLst>
              <a:ext uri="{FF2B5EF4-FFF2-40B4-BE49-F238E27FC236}">
                <a16:creationId xmlns:a16="http://schemas.microsoft.com/office/drawing/2014/main" id="{FA496ABF-68EE-4EBB-9083-E0F8C6C3E066}"/>
              </a:ext>
            </a:extLst>
          </p:cNvPr>
          <p:cNvGrpSpPr/>
          <p:nvPr/>
        </p:nvGrpSpPr>
        <p:grpSpPr>
          <a:xfrm>
            <a:off x="803397" y="4738295"/>
            <a:ext cx="4428231" cy="1398354"/>
            <a:chOff x="6975883" y="3736778"/>
            <a:chExt cx="4594794" cy="13983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CBECBF-D590-49DD-91CB-A15DA110AFD2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B6445A-EED1-4951-B218-2894C1BF83A8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5E4BC5-43FE-442E-8352-BEE1C9180AA3}"/>
              </a:ext>
            </a:extLst>
          </p:cNvPr>
          <p:cNvSpPr txBox="1"/>
          <p:nvPr/>
        </p:nvSpPr>
        <p:spPr>
          <a:xfrm>
            <a:off x="803397" y="459608"/>
            <a:ext cx="42697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bg1">
                    <a:alpha val="50000"/>
                  </a:schemeClr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A26D-9A39-4B9A-AC30-FE35C5C4FD31}"/>
              </a:ext>
            </a:extLst>
          </p:cNvPr>
          <p:cNvSpPr txBox="1"/>
          <p:nvPr/>
        </p:nvSpPr>
        <p:spPr>
          <a:xfrm>
            <a:off x="1463956" y="1350265"/>
            <a:ext cx="47668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 dirty="0">
                <a:solidFill>
                  <a:schemeClr val="bg1">
                    <a:alpha val="50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bg1">
                  <a:alpha val="50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BCD88-6C31-415D-B58B-3AE1926C3CA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26">
            <a:extLst>
              <a:ext uri="{FF2B5EF4-FFF2-40B4-BE49-F238E27FC236}">
                <a16:creationId xmlns:a16="http://schemas.microsoft.com/office/drawing/2014/main" id="{269B4C62-0306-41D7-947F-2D2F6965D12A}"/>
              </a:ext>
            </a:extLst>
          </p:cNvPr>
          <p:cNvSpPr/>
          <p:nvPr/>
        </p:nvSpPr>
        <p:spPr>
          <a:xfrm>
            <a:off x="11676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08A074-27E1-4495-A2A6-40C3C4C6E776}"/>
              </a:ext>
            </a:extLst>
          </p:cNvPr>
          <p:cNvSpPr/>
          <p:nvPr/>
        </p:nvSpPr>
        <p:spPr>
          <a:xfrm>
            <a:off x="1250071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26">
            <a:extLst>
              <a:ext uri="{FF2B5EF4-FFF2-40B4-BE49-F238E27FC236}">
                <a16:creationId xmlns:a16="http://schemas.microsoft.com/office/drawing/2014/main" id="{09C1C89B-FBCD-4C3B-A17B-F52543A365DA}"/>
              </a:ext>
            </a:extLst>
          </p:cNvPr>
          <p:cNvSpPr/>
          <p:nvPr/>
        </p:nvSpPr>
        <p:spPr>
          <a:xfrm>
            <a:off x="31518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AC3C5-9C3B-4E66-84D9-2041D4036CA4}"/>
              </a:ext>
            </a:extLst>
          </p:cNvPr>
          <p:cNvSpPr/>
          <p:nvPr/>
        </p:nvSpPr>
        <p:spPr>
          <a:xfrm>
            <a:off x="3220998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Oval 26">
            <a:extLst>
              <a:ext uri="{FF2B5EF4-FFF2-40B4-BE49-F238E27FC236}">
                <a16:creationId xmlns:a16="http://schemas.microsoft.com/office/drawing/2014/main" id="{855506C5-A388-4C28-BEA6-86D6DE82DB04}"/>
              </a:ext>
            </a:extLst>
          </p:cNvPr>
          <p:cNvSpPr/>
          <p:nvPr/>
        </p:nvSpPr>
        <p:spPr>
          <a:xfrm>
            <a:off x="51360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D4213-85EF-4DDA-81A7-37ABF8C1EE69}"/>
              </a:ext>
            </a:extLst>
          </p:cNvPr>
          <p:cNvSpPr/>
          <p:nvPr/>
        </p:nvSpPr>
        <p:spPr>
          <a:xfrm>
            <a:off x="5205198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7B2D1920-0D16-4389-9099-AADDC91EB45F}"/>
              </a:ext>
            </a:extLst>
          </p:cNvPr>
          <p:cNvSpPr/>
          <p:nvPr/>
        </p:nvSpPr>
        <p:spPr>
          <a:xfrm>
            <a:off x="7120201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28A50-75FB-4739-9A19-A9802BE5A7F1}"/>
              </a:ext>
            </a:extLst>
          </p:cNvPr>
          <p:cNvSpPr/>
          <p:nvPr/>
        </p:nvSpPr>
        <p:spPr>
          <a:xfrm>
            <a:off x="7189397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95E97-7B1B-4E49-8CC3-CFD18BF3E615}"/>
              </a:ext>
            </a:extLst>
          </p:cNvPr>
          <p:cNvSpPr txBox="1"/>
          <p:nvPr/>
        </p:nvSpPr>
        <p:spPr>
          <a:xfrm>
            <a:off x="19234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EAB90-4D69-40B5-985E-C83E3EDF47C5}"/>
              </a:ext>
            </a:extLst>
          </p:cNvPr>
          <p:cNvSpPr txBox="1"/>
          <p:nvPr/>
        </p:nvSpPr>
        <p:spPr>
          <a:xfrm>
            <a:off x="39076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C8BCF-C90E-480D-884A-27E7EE2576CC}"/>
              </a:ext>
            </a:extLst>
          </p:cNvPr>
          <p:cNvSpPr txBox="1"/>
          <p:nvPr/>
        </p:nvSpPr>
        <p:spPr>
          <a:xfrm>
            <a:off x="58918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3BFE5-698E-464C-8A91-F235C0471ADC}"/>
              </a:ext>
            </a:extLst>
          </p:cNvPr>
          <p:cNvSpPr txBox="1"/>
          <p:nvPr/>
        </p:nvSpPr>
        <p:spPr>
          <a:xfrm>
            <a:off x="78760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82269E-9548-4027-B5F2-CCFAA5E0E0CC}"/>
              </a:ext>
            </a:extLst>
          </p:cNvPr>
          <p:cNvGrpSpPr/>
          <p:nvPr/>
        </p:nvGrpSpPr>
        <p:grpSpPr>
          <a:xfrm>
            <a:off x="7172102" y="1926993"/>
            <a:ext cx="1819574" cy="1292663"/>
            <a:chOff x="877949" y="3646109"/>
            <a:chExt cx="1353701" cy="1292663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CC5687-2391-4BA0-84DA-80682241C9BE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AE40CC-1FF0-4332-BBBE-20436778F84E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7075B2-DF88-4D9B-99FE-271E36D6719D}"/>
              </a:ext>
            </a:extLst>
          </p:cNvPr>
          <p:cNvGrpSpPr/>
          <p:nvPr/>
        </p:nvGrpSpPr>
        <p:grpSpPr>
          <a:xfrm>
            <a:off x="5187904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F23E21-9C94-4640-8CE6-CE213A827AFC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04BF6-30E0-4BFA-80F9-734146D788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13297C-900A-4359-A2F5-F7A378E4E82D}"/>
              </a:ext>
            </a:extLst>
          </p:cNvPr>
          <p:cNvGrpSpPr/>
          <p:nvPr/>
        </p:nvGrpSpPr>
        <p:grpSpPr>
          <a:xfrm>
            <a:off x="3203704" y="1926993"/>
            <a:ext cx="1819574" cy="1292663"/>
            <a:chOff x="877949" y="3646109"/>
            <a:chExt cx="1353701" cy="1292663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2793D9-FF10-4DBC-9635-3F69ED39C769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4AF83C-C65D-443C-AA05-E85F9300BC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16041A-1F4C-44AA-8E19-5C83E907A4F8}"/>
              </a:ext>
            </a:extLst>
          </p:cNvPr>
          <p:cNvGrpSpPr/>
          <p:nvPr/>
        </p:nvGrpSpPr>
        <p:grpSpPr>
          <a:xfrm>
            <a:off x="1219506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DE041F-97CC-4F46-824A-092414774871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F1ABBF-9EC2-4177-B7F9-77F128A3431F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Oval 26">
            <a:extLst>
              <a:ext uri="{FF2B5EF4-FFF2-40B4-BE49-F238E27FC236}">
                <a16:creationId xmlns:a16="http://schemas.microsoft.com/office/drawing/2014/main" id="{88C1A410-0376-48B6-BCAC-890DE578E083}"/>
              </a:ext>
            </a:extLst>
          </p:cNvPr>
          <p:cNvSpPr/>
          <p:nvPr/>
        </p:nvSpPr>
        <p:spPr>
          <a:xfrm>
            <a:off x="9104400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7CE8DE54-6FBE-4706-ADA6-813C21A1A456}"/>
              </a:ext>
            </a:extLst>
          </p:cNvPr>
          <p:cNvSpPr/>
          <p:nvPr/>
        </p:nvSpPr>
        <p:spPr>
          <a:xfrm>
            <a:off x="9173596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236BCD-8D91-4CB4-8D57-2B5D23DE7998}"/>
              </a:ext>
            </a:extLst>
          </p:cNvPr>
          <p:cNvSpPr txBox="1"/>
          <p:nvPr/>
        </p:nvSpPr>
        <p:spPr>
          <a:xfrm>
            <a:off x="98602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EB3CAF8-ABB3-4B0E-96E2-92D1E17BBF3D}"/>
              </a:ext>
            </a:extLst>
          </p:cNvPr>
          <p:cNvGrpSpPr/>
          <p:nvPr/>
        </p:nvGrpSpPr>
        <p:grpSpPr>
          <a:xfrm>
            <a:off x="9156304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9F83D8-F715-4074-A84D-9D3868020F63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836273-2CB3-4D21-BB14-1277B1234173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30">
            <a:extLst>
              <a:ext uri="{FF2B5EF4-FFF2-40B4-BE49-F238E27FC236}">
                <a16:creationId xmlns:a16="http://schemas.microsoft.com/office/drawing/2014/main" id="{9A32A2EE-0EE4-44D2-A08B-315E0D64890B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Frame 17">
            <a:extLst>
              <a:ext uri="{FF2B5EF4-FFF2-40B4-BE49-F238E27FC236}">
                <a16:creationId xmlns:a16="http://schemas.microsoft.com/office/drawing/2014/main" id="{69766FBF-3FF8-40DE-AACB-63B66464B192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130">
            <a:extLst>
              <a:ext uri="{FF2B5EF4-FFF2-40B4-BE49-F238E27FC236}">
                <a16:creationId xmlns:a16="http://schemas.microsoft.com/office/drawing/2014/main" id="{07BE9D0F-31B9-4611-BAA6-A82B106E88D6}"/>
              </a:ext>
            </a:extLst>
          </p:cNvPr>
          <p:cNvSpPr/>
          <p:nvPr/>
        </p:nvSpPr>
        <p:spPr>
          <a:xfrm>
            <a:off x="9369392" y="3771932"/>
            <a:ext cx="300884" cy="30225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Isosceles Triangle 8">
            <a:extLst>
              <a:ext uri="{FF2B5EF4-FFF2-40B4-BE49-F238E27FC236}">
                <a16:creationId xmlns:a16="http://schemas.microsoft.com/office/drawing/2014/main" id="{944D9344-A28B-43F4-A638-299CA453C739}"/>
              </a:ext>
            </a:extLst>
          </p:cNvPr>
          <p:cNvSpPr/>
          <p:nvPr/>
        </p:nvSpPr>
        <p:spPr>
          <a:xfrm rot="16200000">
            <a:off x="7391118" y="3754419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Donut 39">
            <a:extLst>
              <a:ext uri="{FF2B5EF4-FFF2-40B4-BE49-F238E27FC236}">
                <a16:creationId xmlns:a16="http://schemas.microsoft.com/office/drawing/2014/main" id="{317E3B96-50B5-4A29-B30D-12EC4893FD46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B51413-C33E-4A69-A946-5E373498BA39}"/>
              </a:ext>
            </a:extLst>
          </p:cNvPr>
          <p:cNvCxnSpPr>
            <a:cxnSpLocks/>
          </p:cNvCxnSpPr>
          <p:nvPr/>
        </p:nvCxnSpPr>
        <p:spPr>
          <a:xfrm>
            <a:off x="923192" y="3936461"/>
            <a:ext cx="10462846" cy="0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757EB3D-94DA-486A-99F4-17F464326323}"/>
              </a:ext>
            </a:extLst>
          </p:cNvPr>
          <p:cNvGrpSpPr/>
          <p:nvPr/>
        </p:nvGrpSpPr>
        <p:grpSpPr>
          <a:xfrm>
            <a:off x="1180251" y="2299283"/>
            <a:ext cx="983824" cy="1746532"/>
            <a:chOff x="1180251" y="2299283"/>
            <a:chExt cx="983824" cy="17465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56CBEC-BAF2-4E8E-931C-D178EBAB184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9" name="Arc 3">
                <a:extLst>
                  <a:ext uri="{FF2B5EF4-FFF2-40B4-BE49-F238E27FC236}">
                    <a16:creationId xmlns:a16="http://schemas.microsoft.com/office/drawing/2014/main" id="{025B5342-9AA0-4E26-B99A-005838E4C0A0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48931C5-BA82-4566-9610-C249D4975CE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EF5100-528E-44AE-A9BD-211757EDF93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7E99CB-C8B9-4015-B09B-E64D59697CE8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ED3430-3596-424D-BAE2-C9E03EF082DD}"/>
              </a:ext>
            </a:extLst>
          </p:cNvPr>
          <p:cNvGrpSpPr/>
          <p:nvPr/>
        </p:nvGrpSpPr>
        <p:grpSpPr>
          <a:xfrm>
            <a:off x="5604621" y="2293850"/>
            <a:ext cx="983824" cy="1746532"/>
            <a:chOff x="1180251" y="2299283"/>
            <a:chExt cx="983824" cy="174653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3D582AD-034A-45B5-BA8F-3E3480E2E4B2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2" name="Arc 3">
                <a:extLst>
                  <a:ext uri="{FF2B5EF4-FFF2-40B4-BE49-F238E27FC236}">
                    <a16:creationId xmlns:a16="http://schemas.microsoft.com/office/drawing/2014/main" id="{41A8949D-1AB4-4A5C-A466-E475542CDA1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B6002BB-E491-4DA0-9A62-3616C90C1AF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439FF5-E19E-4107-8C13-FC3A828CE55A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127CC42-F0DA-4052-83CA-D80B14ABCDC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FF2412-E5EF-4A35-A305-576537522739}"/>
              </a:ext>
            </a:extLst>
          </p:cNvPr>
          <p:cNvGrpSpPr/>
          <p:nvPr/>
        </p:nvGrpSpPr>
        <p:grpSpPr>
          <a:xfrm>
            <a:off x="10028991" y="2288417"/>
            <a:ext cx="983824" cy="1746532"/>
            <a:chOff x="1180251" y="2299283"/>
            <a:chExt cx="983824" cy="17465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DE0A0F9-1F0F-4E9A-AFDE-A4D9D767CDC1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8" name="Arc 3">
                <a:extLst>
                  <a:ext uri="{FF2B5EF4-FFF2-40B4-BE49-F238E27FC236}">
                    <a16:creationId xmlns:a16="http://schemas.microsoft.com/office/drawing/2014/main" id="{37400B5D-93ED-4859-BA0D-7B8D8DCCE3A3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6C92707-9B27-455B-8EB0-E95EF30BA12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9E1FB8E-9427-47BE-9384-6AE3BB81CCF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36B7AB-C60F-4DA5-99AD-8E503D31B602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F88987-ACB1-497B-82DB-8C7AFA419A04}"/>
              </a:ext>
            </a:extLst>
          </p:cNvPr>
          <p:cNvGrpSpPr/>
          <p:nvPr/>
        </p:nvGrpSpPr>
        <p:grpSpPr>
          <a:xfrm rot="10800000">
            <a:off x="3392436" y="3818925"/>
            <a:ext cx="983824" cy="1746532"/>
            <a:chOff x="1180251" y="2299283"/>
            <a:chExt cx="983824" cy="174653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1CED79C-99F7-4DB6-BDC0-C3F702937523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94" name="Arc 3">
                <a:extLst>
                  <a:ext uri="{FF2B5EF4-FFF2-40B4-BE49-F238E27FC236}">
                    <a16:creationId xmlns:a16="http://schemas.microsoft.com/office/drawing/2014/main" id="{771B818C-30FE-4A85-90BE-CA762FA509A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5BFB540-56A4-4375-8A96-CDD31E3EE691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DDE6191-9FF3-4AD6-964E-E75793851158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D3AF02A-A575-4301-A58C-C26E3FCA678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171984-89C5-4C08-AA55-AE678CA4DECE}"/>
              </a:ext>
            </a:extLst>
          </p:cNvPr>
          <p:cNvGrpSpPr/>
          <p:nvPr/>
        </p:nvGrpSpPr>
        <p:grpSpPr>
          <a:xfrm rot="10800000">
            <a:off x="7816806" y="3783275"/>
            <a:ext cx="983824" cy="1746532"/>
            <a:chOff x="1180251" y="2299283"/>
            <a:chExt cx="983824" cy="17465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9F55FC6-FBBA-4000-A7AF-7C63C7C28EC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00" name="Arc 3">
                <a:extLst>
                  <a:ext uri="{FF2B5EF4-FFF2-40B4-BE49-F238E27FC236}">
                    <a16:creationId xmlns:a16="http://schemas.microsoft.com/office/drawing/2014/main" id="{EC91997A-F32B-4AB3-9A09-AA87CBED99F5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0DE65B8-752F-45CB-B6F5-CE292523963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E708FA5-C6DA-432B-9316-6484D673D313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234D53-A7DE-4522-8C57-B033561B7855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871190-7064-4ED2-8646-961A0EFD1B14}"/>
              </a:ext>
            </a:extLst>
          </p:cNvPr>
          <p:cNvSpPr txBox="1"/>
          <p:nvPr/>
        </p:nvSpPr>
        <p:spPr>
          <a:xfrm>
            <a:off x="10042693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1AB184-2389-428D-A4B3-4242649D87DF}"/>
              </a:ext>
            </a:extLst>
          </p:cNvPr>
          <p:cNvSpPr txBox="1"/>
          <p:nvPr/>
        </p:nvSpPr>
        <p:spPr>
          <a:xfrm>
            <a:off x="7829279" y="5693718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C23E53-C654-4CDB-892C-6BA1F1BEE6F2}"/>
              </a:ext>
            </a:extLst>
          </p:cNvPr>
          <p:cNvSpPr txBox="1"/>
          <p:nvPr/>
        </p:nvSpPr>
        <p:spPr>
          <a:xfrm>
            <a:off x="5615867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F60C43-F155-410C-A072-F3435D6AA820}"/>
              </a:ext>
            </a:extLst>
          </p:cNvPr>
          <p:cNvSpPr txBox="1"/>
          <p:nvPr/>
        </p:nvSpPr>
        <p:spPr>
          <a:xfrm>
            <a:off x="3402455" y="5693718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404ADA-D6D4-43D1-8302-A1DE598B89A7}"/>
              </a:ext>
            </a:extLst>
          </p:cNvPr>
          <p:cNvSpPr txBox="1"/>
          <p:nvPr/>
        </p:nvSpPr>
        <p:spPr>
          <a:xfrm>
            <a:off x="1189043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Rounded Rectangle 6">
            <a:extLst>
              <a:ext uri="{FF2B5EF4-FFF2-40B4-BE49-F238E27FC236}">
                <a16:creationId xmlns:a16="http://schemas.microsoft.com/office/drawing/2014/main" id="{D2ADA2D8-3324-46FF-A044-C019F2FE4299}"/>
              </a:ext>
            </a:extLst>
          </p:cNvPr>
          <p:cNvSpPr/>
          <p:nvPr/>
        </p:nvSpPr>
        <p:spPr>
          <a:xfrm>
            <a:off x="1477756" y="2634689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5F2FD7C1-00D1-49BB-8A09-FD26E1EB7CE5}"/>
              </a:ext>
            </a:extLst>
          </p:cNvPr>
          <p:cNvSpPr/>
          <p:nvPr/>
        </p:nvSpPr>
        <p:spPr>
          <a:xfrm>
            <a:off x="3730249" y="4927841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ed Rectangle 5">
            <a:extLst>
              <a:ext uri="{FF2B5EF4-FFF2-40B4-BE49-F238E27FC236}">
                <a16:creationId xmlns:a16="http://schemas.microsoft.com/office/drawing/2014/main" id="{FFB6429E-E660-4597-9FC1-5BF187134A30}"/>
              </a:ext>
            </a:extLst>
          </p:cNvPr>
          <p:cNvSpPr/>
          <p:nvPr/>
        </p:nvSpPr>
        <p:spPr>
          <a:xfrm flipH="1">
            <a:off x="5876337" y="2634689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ectangle 9">
            <a:extLst>
              <a:ext uri="{FF2B5EF4-FFF2-40B4-BE49-F238E27FC236}">
                <a16:creationId xmlns:a16="http://schemas.microsoft.com/office/drawing/2014/main" id="{D9A39FEC-5DB1-4694-83EE-218ED76D2B8B}"/>
              </a:ext>
            </a:extLst>
          </p:cNvPr>
          <p:cNvSpPr/>
          <p:nvPr/>
        </p:nvSpPr>
        <p:spPr>
          <a:xfrm>
            <a:off x="8123928" y="4843443"/>
            <a:ext cx="389538" cy="38890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Rounded Rectangle 27">
            <a:extLst>
              <a:ext uri="{FF2B5EF4-FFF2-40B4-BE49-F238E27FC236}">
                <a16:creationId xmlns:a16="http://schemas.microsoft.com/office/drawing/2014/main" id="{4FFCFB06-6FD0-45F2-B6AB-DC84D7EC4E75}"/>
              </a:ext>
            </a:extLst>
          </p:cNvPr>
          <p:cNvSpPr/>
          <p:nvPr/>
        </p:nvSpPr>
        <p:spPr>
          <a:xfrm>
            <a:off x="10319838" y="2632837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2" name="Group 4">
            <a:extLst>
              <a:ext uri="{FF2B5EF4-FFF2-40B4-BE49-F238E27FC236}">
                <a16:creationId xmlns:a16="http://schemas.microsoft.com/office/drawing/2014/main" id="{E3B06A11-349B-482E-90AC-0EE4C2A89A57}"/>
              </a:ext>
            </a:extLst>
          </p:cNvPr>
          <p:cNvGrpSpPr/>
          <p:nvPr/>
        </p:nvGrpSpPr>
        <p:grpSpPr>
          <a:xfrm>
            <a:off x="797973" y="4639553"/>
            <a:ext cx="1720804" cy="1276239"/>
            <a:chOff x="618948" y="4957900"/>
            <a:chExt cx="1720804" cy="127623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AD570E-5361-4971-86A4-6109C2FA8B37}"/>
                </a:ext>
              </a:extLst>
            </p:cNvPr>
            <p:cNvSpPr txBox="1"/>
            <p:nvPr/>
          </p:nvSpPr>
          <p:spPr>
            <a:xfrm>
              <a:off x="618948" y="4957900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F39609A-1DBA-458F-B7FA-377C8D311014}"/>
                </a:ext>
              </a:extLst>
            </p:cNvPr>
            <p:cNvSpPr txBox="1"/>
            <p:nvPr/>
          </p:nvSpPr>
          <p:spPr>
            <a:xfrm>
              <a:off x="618949" y="5218476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5">
            <a:extLst>
              <a:ext uri="{FF2B5EF4-FFF2-40B4-BE49-F238E27FC236}">
                <a16:creationId xmlns:a16="http://schemas.microsoft.com/office/drawing/2014/main" id="{4F213403-B655-4EAF-8F63-C283DE5403B2}"/>
              </a:ext>
            </a:extLst>
          </p:cNvPr>
          <p:cNvGrpSpPr/>
          <p:nvPr/>
        </p:nvGrpSpPr>
        <p:grpSpPr>
          <a:xfrm>
            <a:off x="5216009" y="4653981"/>
            <a:ext cx="1720804" cy="1261814"/>
            <a:chOff x="3764440" y="4975498"/>
            <a:chExt cx="1720804" cy="126181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887E01-5012-4615-85A4-645D79BA939D}"/>
                </a:ext>
              </a:extLst>
            </p:cNvPr>
            <p:cNvSpPr txBox="1"/>
            <p:nvPr/>
          </p:nvSpPr>
          <p:spPr>
            <a:xfrm>
              <a:off x="3764440" y="4975498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EBAD671-7C2B-468A-A53C-501F8302A399}"/>
                </a:ext>
              </a:extLst>
            </p:cNvPr>
            <p:cNvSpPr txBox="1"/>
            <p:nvPr/>
          </p:nvSpPr>
          <p:spPr>
            <a:xfrm>
              <a:off x="3764441" y="5221649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7">
            <a:extLst>
              <a:ext uri="{FF2B5EF4-FFF2-40B4-BE49-F238E27FC236}">
                <a16:creationId xmlns:a16="http://schemas.microsoft.com/office/drawing/2014/main" id="{58688BE9-9659-43ED-A311-30F19B2048EC}"/>
              </a:ext>
            </a:extLst>
          </p:cNvPr>
          <p:cNvGrpSpPr/>
          <p:nvPr/>
        </p:nvGrpSpPr>
        <p:grpSpPr>
          <a:xfrm>
            <a:off x="9634044" y="4639553"/>
            <a:ext cx="1720804" cy="1276239"/>
            <a:chOff x="6909932" y="4956626"/>
            <a:chExt cx="1720804" cy="127623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0BE691-759B-406E-8414-2141A3E16B3B}"/>
                </a:ext>
              </a:extLst>
            </p:cNvPr>
            <p:cNvSpPr txBox="1"/>
            <p:nvPr/>
          </p:nvSpPr>
          <p:spPr>
            <a:xfrm>
              <a:off x="6909932" y="4956626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3CD61D-7CD4-4F41-8B95-B625C6A4A641}"/>
                </a:ext>
              </a:extLst>
            </p:cNvPr>
            <p:cNvSpPr txBox="1"/>
            <p:nvPr/>
          </p:nvSpPr>
          <p:spPr>
            <a:xfrm>
              <a:off x="6909933" y="5217202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6774EBFF-8581-482F-BE62-6D58ECD29F54}"/>
              </a:ext>
            </a:extLst>
          </p:cNvPr>
          <p:cNvGrpSpPr/>
          <p:nvPr/>
        </p:nvGrpSpPr>
        <p:grpSpPr>
          <a:xfrm>
            <a:off x="3006991" y="1997807"/>
            <a:ext cx="1720804" cy="1276239"/>
            <a:chOff x="2188416" y="1648637"/>
            <a:chExt cx="1720804" cy="127623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E8205D-E515-4C89-A9F5-D78E023BD8CF}"/>
                </a:ext>
              </a:extLst>
            </p:cNvPr>
            <p:cNvSpPr txBox="1"/>
            <p:nvPr/>
          </p:nvSpPr>
          <p:spPr>
            <a:xfrm>
              <a:off x="2188416" y="1648637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26C1C7-035F-4634-AF62-0C2298D8E7BC}"/>
                </a:ext>
              </a:extLst>
            </p:cNvPr>
            <p:cNvSpPr txBox="1"/>
            <p:nvPr/>
          </p:nvSpPr>
          <p:spPr>
            <a:xfrm>
              <a:off x="2188417" y="1909213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3">
            <a:extLst>
              <a:ext uri="{FF2B5EF4-FFF2-40B4-BE49-F238E27FC236}">
                <a16:creationId xmlns:a16="http://schemas.microsoft.com/office/drawing/2014/main" id="{6C440A99-6BB8-4620-81B7-D5A21968C1A2}"/>
              </a:ext>
            </a:extLst>
          </p:cNvPr>
          <p:cNvGrpSpPr/>
          <p:nvPr/>
        </p:nvGrpSpPr>
        <p:grpSpPr>
          <a:xfrm>
            <a:off x="7425027" y="1997807"/>
            <a:ext cx="1720804" cy="1276239"/>
            <a:chOff x="5333908" y="1644190"/>
            <a:chExt cx="1720804" cy="12762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A306AF-D5AC-4B97-A127-663DBEAF1723}"/>
                </a:ext>
              </a:extLst>
            </p:cNvPr>
            <p:cNvSpPr txBox="1"/>
            <p:nvPr/>
          </p:nvSpPr>
          <p:spPr>
            <a:xfrm>
              <a:off x="5333908" y="1644190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CCCC5B-290B-441B-92DA-98A68BA81603}"/>
                </a:ext>
              </a:extLst>
            </p:cNvPr>
            <p:cNvSpPr txBox="1"/>
            <p:nvPr/>
          </p:nvSpPr>
          <p:spPr>
            <a:xfrm>
              <a:off x="5333909" y="1904766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822D8226-4557-4F35-B030-AB9BD2AC5130}"/>
              </a:ext>
            </a:extLst>
          </p:cNvPr>
          <p:cNvSpPr/>
          <p:nvPr/>
        </p:nvSpPr>
        <p:spPr>
          <a:xfrm>
            <a:off x="3860433" y="191714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F3B4B7-0BF2-4406-A35B-8AE6C30F0AF0}"/>
              </a:ext>
            </a:extLst>
          </p:cNvPr>
          <p:cNvSpPr/>
          <p:nvPr/>
        </p:nvSpPr>
        <p:spPr>
          <a:xfrm>
            <a:off x="4823365" y="347104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88B137-6939-44BA-B0FB-D0E8DBA0BDFA}"/>
              </a:ext>
            </a:extLst>
          </p:cNvPr>
          <p:cNvSpPr/>
          <p:nvPr/>
        </p:nvSpPr>
        <p:spPr>
          <a:xfrm>
            <a:off x="6834264" y="271835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1B58527-26FA-4CAB-8B81-81FFE6B6D29E}"/>
              </a:ext>
            </a:extLst>
          </p:cNvPr>
          <p:cNvSpPr/>
          <p:nvPr/>
        </p:nvSpPr>
        <p:spPr>
          <a:xfrm>
            <a:off x="8845163" y="194825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F5C069D-08D6-447A-A338-0000E0B7B83A}"/>
              </a:ext>
            </a:extLst>
          </p:cNvPr>
          <p:cNvSpPr/>
          <p:nvPr/>
        </p:nvSpPr>
        <p:spPr>
          <a:xfrm>
            <a:off x="2812466" y="4223726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965716-B342-482B-B51C-A28150D3938A}"/>
              </a:ext>
            </a:extLst>
          </p:cNvPr>
          <p:cNvSpPr/>
          <p:nvPr/>
        </p:nvSpPr>
        <p:spPr>
          <a:xfrm>
            <a:off x="2728643" y="4139901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2F5CF-46F5-4FD9-BA30-3607C11F7D66}"/>
              </a:ext>
            </a:extLst>
          </p:cNvPr>
          <p:cNvSpPr/>
          <p:nvPr/>
        </p:nvSpPr>
        <p:spPr>
          <a:xfrm>
            <a:off x="6745839" y="2618054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33DC2C-B2F6-4DC2-89AB-D93D76D30B4F}"/>
              </a:ext>
            </a:extLst>
          </p:cNvPr>
          <p:cNvSpPr/>
          <p:nvPr/>
        </p:nvSpPr>
        <p:spPr>
          <a:xfrm>
            <a:off x="8754438" y="185713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0028A0-F981-40FC-9CD7-CCCDBCD46A9D}"/>
              </a:ext>
            </a:extLst>
          </p:cNvPr>
          <p:cNvSpPr/>
          <p:nvPr/>
        </p:nvSpPr>
        <p:spPr>
          <a:xfrm>
            <a:off x="3769636" y="1825509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75EE17-9AE1-4237-AFC1-ACFCE99F42A0}"/>
              </a:ext>
            </a:extLst>
          </p:cNvPr>
          <p:cNvGrpSpPr/>
          <p:nvPr/>
        </p:nvGrpSpPr>
        <p:grpSpPr>
          <a:xfrm>
            <a:off x="690611" y="5093464"/>
            <a:ext cx="2848136" cy="923330"/>
            <a:chOff x="2551705" y="4283314"/>
            <a:chExt cx="1821094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2F6A-B094-49F1-92A0-481FEB32FDD2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9A52EA-15D5-4EDA-971B-8CD1B1284AA6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0E85984-3F74-4494-9960-6F4042F5E1C9}"/>
              </a:ext>
            </a:extLst>
          </p:cNvPr>
          <p:cNvSpPr/>
          <p:nvPr/>
        </p:nvSpPr>
        <p:spPr>
          <a:xfrm>
            <a:off x="4737241" y="3378978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E4C88-6479-4CD9-9DF9-F4AD5AE47939}"/>
              </a:ext>
            </a:extLst>
          </p:cNvPr>
          <p:cNvGrpSpPr/>
          <p:nvPr/>
        </p:nvGrpSpPr>
        <p:grpSpPr>
          <a:xfrm>
            <a:off x="870955" y="1768894"/>
            <a:ext cx="2790816" cy="923330"/>
            <a:chOff x="2551705" y="4283314"/>
            <a:chExt cx="1472007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2EF4EB-F011-429C-A318-E7B376003EE8}"/>
                </a:ext>
              </a:extLst>
            </p:cNvPr>
            <p:cNvSpPr txBox="1"/>
            <p:nvPr/>
          </p:nvSpPr>
          <p:spPr>
            <a:xfrm>
              <a:off x="2551706" y="4560313"/>
              <a:ext cx="147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01F022-28D9-4E67-992C-BD110B7632A0}"/>
                </a:ext>
              </a:extLst>
            </p:cNvPr>
            <p:cNvSpPr txBox="1"/>
            <p:nvPr/>
          </p:nvSpPr>
          <p:spPr>
            <a:xfrm>
              <a:off x="2551705" y="4283314"/>
              <a:ext cx="147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A7FD62-4BF4-4AF3-B022-7D8229208BF0}"/>
              </a:ext>
            </a:extLst>
          </p:cNvPr>
          <p:cNvGrpSpPr/>
          <p:nvPr/>
        </p:nvGrpSpPr>
        <p:grpSpPr>
          <a:xfrm>
            <a:off x="8477722" y="2781230"/>
            <a:ext cx="2848136" cy="923330"/>
            <a:chOff x="2551705" y="4283314"/>
            <a:chExt cx="182109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BFDF7F-4474-4F98-AA0A-6327FE63A57C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E810FA-2AF5-4486-BA3A-6F466E33A668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461FFC-FE2E-4A5F-B6B5-ACCA23B3D11D}"/>
              </a:ext>
            </a:extLst>
          </p:cNvPr>
          <p:cNvGrpSpPr/>
          <p:nvPr/>
        </p:nvGrpSpPr>
        <p:grpSpPr>
          <a:xfrm>
            <a:off x="5974497" y="3551975"/>
            <a:ext cx="2848136" cy="923330"/>
            <a:chOff x="2551705" y="4283314"/>
            <a:chExt cx="1821094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207CF4-95C5-485E-A113-CA56B505A359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F1D447-BFD0-4EBC-A49E-342B0AD9B49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237A30-AFE4-4888-A298-C6D4EB7ED476}"/>
              </a:ext>
            </a:extLst>
          </p:cNvPr>
          <p:cNvGrpSpPr/>
          <p:nvPr/>
        </p:nvGrpSpPr>
        <p:grpSpPr>
          <a:xfrm>
            <a:off x="4161308" y="4322720"/>
            <a:ext cx="2848136" cy="923330"/>
            <a:chOff x="2551705" y="4283314"/>
            <a:chExt cx="1821094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5AB50E-068F-4288-9A0F-DAD2F753FB47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C6B9A5-E979-41E1-94F1-75AED58AC253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574A42-5C9E-4B4B-8F60-381014CB29DC}"/>
              </a:ext>
            </a:extLst>
          </p:cNvPr>
          <p:cNvCxnSpPr>
            <a:cxnSpLocks/>
          </p:cNvCxnSpPr>
          <p:nvPr/>
        </p:nvCxnSpPr>
        <p:spPr>
          <a:xfrm flipV="1">
            <a:off x="3661767" y="3971870"/>
            <a:ext cx="991646" cy="407460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2539E0-712C-41A3-A687-BDD8BB706EE9}"/>
              </a:ext>
            </a:extLst>
          </p:cNvPr>
          <p:cNvCxnSpPr>
            <a:cxnSpLocks/>
          </p:cNvCxnSpPr>
          <p:nvPr/>
        </p:nvCxnSpPr>
        <p:spPr>
          <a:xfrm flipV="1">
            <a:off x="5633470" y="3203376"/>
            <a:ext cx="984263" cy="383621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339B51-E423-4393-831C-3A79E80D060D}"/>
              </a:ext>
            </a:extLst>
          </p:cNvPr>
          <p:cNvCxnSpPr>
            <a:cxnSpLocks/>
          </p:cNvCxnSpPr>
          <p:nvPr/>
        </p:nvCxnSpPr>
        <p:spPr>
          <a:xfrm flipV="1">
            <a:off x="7644369" y="2409784"/>
            <a:ext cx="1030843" cy="401572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42189B-6BDC-4A3A-AD72-60148AFDE5DF}"/>
              </a:ext>
            </a:extLst>
          </p:cNvPr>
          <p:cNvCxnSpPr>
            <a:cxnSpLocks/>
          </p:cNvCxnSpPr>
          <p:nvPr/>
        </p:nvCxnSpPr>
        <p:spPr>
          <a:xfrm>
            <a:off x="4781439" y="2323271"/>
            <a:ext cx="1885174" cy="457959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F49DA439-8A7F-4C02-A286-9C4F55C49600}"/>
              </a:ext>
            </a:extLst>
          </p:cNvPr>
          <p:cNvSpPr/>
          <p:nvPr/>
        </p:nvSpPr>
        <p:spPr>
          <a:xfrm rot="2700000">
            <a:off x="5009332" y="354565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2513C05B-F04D-4C82-90FE-A00E95C3DE09}"/>
              </a:ext>
            </a:extLst>
          </p:cNvPr>
          <p:cNvSpPr/>
          <p:nvPr/>
        </p:nvSpPr>
        <p:spPr>
          <a:xfrm>
            <a:off x="2968963" y="439866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F35BCA23-E7D2-44A6-96E0-43E46C59A8CB}"/>
              </a:ext>
            </a:extLst>
          </p:cNvPr>
          <p:cNvSpPr/>
          <p:nvPr/>
        </p:nvSpPr>
        <p:spPr>
          <a:xfrm>
            <a:off x="6979764" y="2870417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A5D765CB-58EA-4C4E-B642-7CEC86C65F49}"/>
              </a:ext>
            </a:extLst>
          </p:cNvPr>
          <p:cNvSpPr>
            <a:spLocks noChangeAspect="1"/>
          </p:cNvSpPr>
          <p:nvPr/>
        </p:nvSpPr>
        <p:spPr>
          <a:xfrm>
            <a:off x="8993197" y="208336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C1460412-7758-462B-8C90-C7544E47FD38}"/>
              </a:ext>
            </a:extLst>
          </p:cNvPr>
          <p:cNvSpPr/>
          <p:nvPr/>
        </p:nvSpPr>
        <p:spPr>
          <a:xfrm>
            <a:off x="3956774" y="2114579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B1E2486-6D5C-4317-99A0-B61659FF2AC0}"/>
              </a:ext>
            </a:extLst>
          </p:cNvPr>
          <p:cNvGrpSpPr/>
          <p:nvPr/>
        </p:nvGrpSpPr>
        <p:grpSpPr>
          <a:xfrm rot="5400000">
            <a:off x="-2877969" y="2753987"/>
            <a:ext cx="6904496" cy="1303536"/>
            <a:chOff x="-106856" y="4156895"/>
            <a:chExt cx="12313397" cy="2324710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D8CFDD3-8D3F-48B9-9DCD-8795A3B5BD4F}"/>
                </a:ext>
              </a:extLst>
            </p:cNvPr>
            <p:cNvCxnSpPr>
              <a:cxnSpLocks/>
              <a:stCxn id="254" idx="7"/>
              <a:endCxn id="252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E08A2C-2744-4B6E-85B6-1E5475F01CFB}"/>
                </a:ext>
              </a:extLst>
            </p:cNvPr>
            <p:cNvCxnSpPr>
              <a:cxnSpLocks/>
              <a:stCxn id="252" idx="4"/>
              <a:endCxn id="274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6A6700A-FB3A-402E-BB7F-976DD1EEA541}"/>
                </a:ext>
              </a:extLst>
            </p:cNvPr>
            <p:cNvCxnSpPr>
              <a:cxnSpLocks/>
              <a:stCxn id="257" idx="2"/>
              <a:endCxn id="272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1868596-3166-4C40-A5D1-B0A408D7E3EF}"/>
                </a:ext>
              </a:extLst>
            </p:cNvPr>
            <p:cNvCxnSpPr>
              <a:cxnSpLocks/>
              <a:stCxn id="274" idx="5"/>
              <a:endCxn id="257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3C6052D-40CA-4EC9-A24C-7323FF928DBF}"/>
                </a:ext>
              </a:extLst>
            </p:cNvPr>
            <p:cNvCxnSpPr>
              <a:cxnSpLocks/>
              <a:stCxn id="252" idx="5"/>
              <a:endCxn id="273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EDD1A11-F63A-4EAB-906A-5D4302DC9EDD}"/>
                </a:ext>
              </a:extLst>
            </p:cNvPr>
            <p:cNvCxnSpPr>
              <a:cxnSpLocks/>
              <a:stCxn id="257" idx="0"/>
              <a:endCxn id="273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C9C6AC4-8827-4D07-B3A5-37F29B0A40C4}"/>
                </a:ext>
              </a:extLst>
            </p:cNvPr>
            <p:cNvCxnSpPr>
              <a:cxnSpLocks/>
              <a:stCxn id="274" idx="3"/>
              <a:endCxn id="272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5132A1D-ACE6-4B36-B5DA-382E7D10B2F8}"/>
                </a:ext>
              </a:extLst>
            </p:cNvPr>
            <p:cNvCxnSpPr>
              <a:cxnSpLocks/>
              <a:stCxn id="252" idx="6"/>
              <a:endCxn id="259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759A93E-C623-4E40-B645-F6801F8EB6D8}"/>
                </a:ext>
              </a:extLst>
            </p:cNvPr>
            <p:cNvCxnSpPr>
              <a:cxnSpLocks/>
              <a:stCxn id="257" idx="7"/>
              <a:endCxn id="259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1AEFFE9-9318-46BA-A995-2C329AF95EE7}"/>
                </a:ext>
              </a:extLst>
            </p:cNvPr>
            <p:cNvCxnSpPr>
              <a:cxnSpLocks/>
              <a:stCxn id="274" idx="6"/>
              <a:endCxn id="273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D017744-BC3E-40C2-9762-F6A509C1C2B0}"/>
                </a:ext>
              </a:extLst>
            </p:cNvPr>
            <p:cNvCxnSpPr>
              <a:cxnSpLocks/>
              <a:stCxn id="256" idx="0"/>
              <a:endCxn id="272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9B76F1E-083A-4F5F-9266-D76745F5589C}"/>
                </a:ext>
              </a:extLst>
            </p:cNvPr>
            <p:cNvCxnSpPr>
              <a:cxnSpLocks/>
              <a:stCxn id="273" idx="6"/>
              <a:endCxn id="259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C9F8A6-F14D-4090-8D41-CB8FDD858E88}"/>
                </a:ext>
              </a:extLst>
            </p:cNvPr>
            <p:cNvCxnSpPr>
              <a:cxnSpLocks/>
              <a:stCxn id="258" idx="0"/>
              <a:endCxn id="259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54570FE-5B8F-4570-86AC-E4B177C796D7}"/>
                </a:ext>
              </a:extLst>
            </p:cNvPr>
            <p:cNvCxnSpPr>
              <a:cxnSpLocks/>
              <a:stCxn id="261" idx="1"/>
              <a:endCxn id="259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469D72A-49A8-40BA-8850-8DD1B0ED0F4B}"/>
                </a:ext>
              </a:extLst>
            </p:cNvPr>
            <p:cNvCxnSpPr>
              <a:cxnSpLocks/>
              <a:stCxn id="261" idx="0"/>
              <a:endCxn id="260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13A7078-90EA-48F5-B9A0-1F7AAA6F3D7D}"/>
                </a:ext>
              </a:extLst>
            </p:cNvPr>
            <p:cNvCxnSpPr>
              <a:cxnSpLocks/>
              <a:stCxn id="260" idx="2"/>
              <a:endCxn id="259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0A6EFDC-343A-4AE1-B8ED-19DD443EDB4C}"/>
                </a:ext>
              </a:extLst>
            </p:cNvPr>
            <p:cNvCxnSpPr>
              <a:cxnSpLocks/>
              <a:stCxn id="260" idx="7"/>
              <a:endCxn id="268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8C0652E-3F0B-44BE-A978-0934FE592C24}"/>
                </a:ext>
              </a:extLst>
            </p:cNvPr>
            <p:cNvCxnSpPr>
              <a:cxnSpLocks/>
              <a:stCxn id="260" idx="6"/>
              <a:endCxn id="267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0D8B36E-5121-47C7-B5CE-E33B33447634}"/>
                </a:ext>
              </a:extLst>
            </p:cNvPr>
            <p:cNvCxnSpPr>
              <a:cxnSpLocks/>
              <a:stCxn id="267" idx="7"/>
              <a:endCxn id="268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8229037-B5FE-4979-96D5-DB3EE70AEF13}"/>
                </a:ext>
              </a:extLst>
            </p:cNvPr>
            <p:cNvCxnSpPr>
              <a:cxnSpLocks/>
              <a:stCxn id="253" idx="0"/>
              <a:endCxn id="252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7D0A6E0-823E-4756-9389-66335D20616D}"/>
                </a:ext>
              </a:extLst>
            </p:cNvPr>
            <p:cNvCxnSpPr>
              <a:cxnSpLocks/>
              <a:stCxn id="272" idx="2"/>
              <a:endCxn id="253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4C0F76-6DBB-42F0-BB06-DB04FE261627}"/>
                </a:ext>
              </a:extLst>
            </p:cNvPr>
            <p:cNvCxnSpPr>
              <a:cxnSpLocks/>
              <a:stCxn id="256" idx="1"/>
              <a:endCxn id="253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69433C3-04EB-446A-91E3-762C0D94E1D4}"/>
                </a:ext>
              </a:extLst>
            </p:cNvPr>
            <p:cNvCxnSpPr>
              <a:cxnSpLocks/>
              <a:stCxn id="255" idx="7"/>
              <a:endCxn id="253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5EB2508-A340-4AF1-AD9A-1FA79DBADFE1}"/>
                </a:ext>
              </a:extLst>
            </p:cNvPr>
            <p:cNvCxnSpPr>
              <a:cxnSpLocks/>
              <a:stCxn id="254" idx="6"/>
              <a:endCxn id="253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BDE184-B3D4-4839-8F18-DCD615F4E3F4}"/>
                </a:ext>
              </a:extLst>
            </p:cNvPr>
            <p:cNvCxnSpPr>
              <a:cxnSpLocks/>
              <a:stCxn id="277" idx="7"/>
              <a:endCxn id="254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1137F77-880A-4882-8450-7C4D4D3D6202}"/>
                </a:ext>
              </a:extLst>
            </p:cNvPr>
            <p:cNvCxnSpPr>
              <a:cxnSpLocks/>
              <a:stCxn id="277" idx="6"/>
              <a:endCxn id="255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5780337-6668-4113-9E9C-04FF26A2045A}"/>
                </a:ext>
              </a:extLst>
            </p:cNvPr>
            <p:cNvCxnSpPr>
              <a:cxnSpLocks/>
              <a:stCxn id="277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793151-E8E7-470A-AA40-6C7275A07002}"/>
                </a:ext>
              </a:extLst>
            </p:cNvPr>
            <p:cNvCxnSpPr>
              <a:cxnSpLocks/>
              <a:stCxn id="255" idx="6"/>
              <a:endCxn id="256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ECF511C-C7DF-42C2-9C80-6401DB791CCC}"/>
                </a:ext>
              </a:extLst>
            </p:cNvPr>
            <p:cNvCxnSpPr>
              <a:cxnSpLocks/>
              <a:stCxn id="256" idx="6"/>
              <a:endCxn id="257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5A064AC-207D-4150-ADDD-F45FD8FC5A07}"/>
                </a:ext>
              </a:extLst>
            </p:cNvPr>
            <p:cNvCxnSpPr>
              <a:cxnSpLocks/>
              <a:stCxn id="258" idx="2"/>
              <a:endCxn id="257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CDE9179-2BFC-4CCC-9B53-FF38E7AA859A}"/>
                </a:ext>
              </a:extLst>
            </p:cNvPr>
            <p:cNvCxnSpPr>
              <a:cxnSpLocks/>
              <a:endCxn id="257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4CD7014-109F-4977-8887-FF0FCD399306}"/>
                </a:ext>
              </a:extLst>
            </p:cNvPr>
            <p:cNvCxnSpPr>
              <a:cxnSpLocks/>
              <a:endCxn id="257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59B0F69-4102-4E58-9898-362E4BED7465}"/>
                </a:ext>
              </a:extLst>
            </p:cNvPr>
            <p:cNvCxnSpPr>
              <a:cxnSpLocks/>
              <a:endCxn id="258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AB064C9-C405-4A48-BA99-9B74B4E0F69C}"/>
                </a:ext>
              </a:extLst>
            </p:cNvPr>
            <p:cNvCxnSpPr>
              <a:cxnSpLocks/>
              <a:stCxn id="261" idx="2"/>
              <a:endCxn id="258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ADB3165-98FA-42DC-82F8-E1C0406E65B2}"/>
                </a:ext>
              </a:extLst>
            </p:cNvPr>
            <p:cNvCxnSpPr>
              <a:cxnSpLocks/>
              <a:stCxn id="261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24CB1ED-0359-4D6C-971E-AA22C595B630}"/>
                </a:ext>
              </a:extLst>
            </p:cNvPr>
            <p:cNvCxnSpPr>
              <a:cxnSpLocks/>
              <a:stCxn id="262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BD3F06FA-C4C7-40A7-A667-EBDC40EDE941}"/>
                </a:ext>
              </a:extLst>
            </p:cNvPr>
            <p:cNvCxnSpPr>
              <a:cxnSpLocks/>
              <a:stCxn id="262" idx="2"/>
              <a:endCxn id="261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0CD72D6-1628-4C0D-831D-74C4A74EF2E5}"/>
                </a:ext>
              </a:extLst>
            </p:cNvPr>
            <p:cNvCxnSpPr>
              <a:cxnSpLocks/>
              <a:stCxn id="267" idx="4"/>
              <a:endCxn id="262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C9B6A47-CD16-4372-A6DF-54B46AA2170C}"/>
                </a:ext>
              </a:extLst>
            </p:cNvPr>
            <p:cNvCxnSpPr>
              <a:cxnSpLocks/>
              <a:stCxn id="266" idx="3"/>
              <a:endCxn id="262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2AB4CC2-12C5-47F7-940B-FDE608C8110E}"/>
                </a:ext>
              </a:extLst>
            </p:cNvPr>
            <p:cNvCxnSpPr>
              <a:cxnSpLocks/>
              <a:stCxn id="266" idx="2"/>
              <a:endCxn id="267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8DCBC7B-900F-4651-8FFF-0934DA191450}"/>
                </a:ext>
              </a:extLst>
            </p:cNvPr>
            <p:cNvCxnSpPr>
              <a:cxnSpLocks/>
              <a:stCxn id="266" idx="1"/>
              <a:endCxn id="268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81664A1-9F90-44DA-99BD-CC90A8BE94B0}"/>
                </a:ext>
              </a:extLst>
            </p:cNvPr>
            <p:cNvCxnSpPr>
              <a:cxnSpLocks/>
              <a:stCxn id="264" idx="1"/>
              <a:endCxn id="268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C589C42-46FA-4AF2-8D93-ABFED1984727}"/>
                </a:ext>
              </a:extLst>
            </p:cNvPr>
            <p:cNvCxnSpPr>
              <a:cxnSpLocks/>
              <a:stCxn id="264" idx="0"/>
              <a:endCxn id="265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E309CAC-C2E4-47E0-98EE-01CABEEF0BAB}"/>
                </a:ext>
              </a:extLst>
            </p:cNvPr>
            <p:cNvCxnSpPr>
              <a:cxnSpLocks/>
              <a:stCxn id="270" idx="0"/>
              <a:endCxn id="269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96D2E46-1F9C-4DF6-A7FE-2CCDC4917C63}"/>
                </a:ext>
              </a:extLst>
            </p:cNvPr>
            <p:cNvCxnSpPr>
              <a:cxnSpLocks/>
              <a:endCxn id="269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9F3D967-9B4D-4CF1-B347-75DFD8C88D29}"/>
                </a:ext>
              </a:extLst>
            </p:cNvPr>
            <p:cNvCxnSpPr>
              <a:cxnSpLocks/>
              <a:endCxn id="270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B08033A-0D96-4AF8-BAE6-191187853DB3}"/>
                </a:ext>
              </a:extLst>
            </p:cNvPr>
            <p:cNvCxnSpPr>
              <a:cxnSpLocks/>
              <a:endCxn id="271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4DF28E0-4062-4E03-A21B-D57868B8CCC2}"/>
                </a:ext>
              </a:extLst>
            </p:cNvPr>
            <p:cNvCxnSpPr>
              <a:cxnSpLocks/>
              <a:stCxn id="271" idx="3"/>
              <a:endCxn id="263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792EA31-E377-48CE-896F-C1E3AB0EB691}"/>
                </a:ext>
              </a:extLst>
            </p:cNvPr>
            <p:cNvCxnSpPr>
              <a:cxnSpLocks/>
              <a:stCxn id="271" idx="1"/>
              <a:endCxn id="264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6CF1921-3576-46A4-BBAE-40875448CF9A}"/>
                </a:ext>
              </a:extLst>
            </p:cNvPr>
            <p:cNvCxnSpPr>
              <a:cxnSpLocks/>
              <a:stCxn id="270" idx="2"/>
              <a:endCxn id="264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02E6602-0EAE-4EA2-A2A2-E1256CD208AF}"/>
                </a:ext>
              </a:extLst>
            </p:cNvPr>
            <p:cNvCxnSpPr>
              <a:cxnSpLocks/>
              <a:stCxn id="269" idx="3"/>
              <a:endCxn id="264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422647F-118F-4FA5-AC8B-5D9121135908}"/>
                </a:ext>
              </a:extLst>
            </p:cNvPr>
            <p:cNvCxnSpPr>
              <a:cxnSpLocks/>
              <a:stCxn id="269" idx="2"/>
              <a:endCxn id="265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0B67662-73C5-4DBA-A5C4-EF73B46AC9F9}"/>
                </a:ext>
              </a:extLst>
            </p:cNvPr>
            <p:cNvCxnSpPr>
              <a:cxnSpLocks/>
              <a:stCxn id="265" idx="1"/>
              <a:endCxn id="268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6FB2FFC-B2F9-4475-A861-CBDB83DBEBB6}"/>
                </a:ext>
              </a:extLst>
            </p:cNvPr>
            <p:cNvCxnSpPr>
              <a:cxnSpLocks/>
              <a:stCxn id="264" idx="2"/>
              <a:endCxn id="266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2E154A6-A0F6-416B-B951-B3BCFDC3C221}"/>
                </a:ext>
              </a:extLst>
            </p:cNvPr>
            <p:cNvCxnSpPr>
              <a:cxnSpLocks/>
              <a:stCxn id="263" idx="1"/>
              <a:endCxn id="266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6F4B986-E5B7-4D80-A90E-F06074F96078}"/>
                </a:ext>
              </a:extLst>
            </p:cNvPr>
            <p:cNvCxnSpPr>
              <a:cxnSpLocks/>
              <a:stCxn id="266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264D5A2-7401-4A9E-82A7-94794E9F4014}"/>
                </a:ext>
              </a:extLst>
            </p:cNvPr>
            <p:cNvCxnSpPr>
              <a:cxnSpLocks/>
              <a:stCxn id="262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045E857-BDF7-49E3-B78A-995D575F63EF}"/>
                </a:ext>
              </a:extLst>
            </p:cNvPr>
            <p:cNvCxnSpPr>
              <a:cxnSpLocks/>
              <a:stCxn id="263" idx="7"/>
              <a:endCxn id="264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C5B167D-3A70-46F4-9C22-61C3222A9B7F}"/>
                </a:ext>
              </a:extLst>
            </p:cNvPr>
            <p:cNvCxnSpPr>
              <a:cxnSpLocks/>
              <a:stCxn id="261" idx="7"/>
              <a:endCxn id="267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395B799-5D1D-4AAA-8650-70F2C8B0BFBC}"/>
                </a:ext>
              </a:extLst>
            </p:cNvPr>
            <p:cNvCxnSpPr>
              <a:cxnSpLocks/>
              <a:stCxn id="271" idx="7"/>
              <a:endCxn id="270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1D98510-ADB3-4503-835F-4AFDCE7B8005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E4E644C-5E70-4D21-9B97-948CC04187F7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C0BED893-C32F-477D-92E7-11B2B39D931C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C13752F-79C7-4DFF-A3BC-785002A431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33F4A3B-969E-49C9-8A21-AFFB0CEB71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8AC24CD-3496-41FD-B063-04CAA860AB1C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674DBB6D-AD6D-41FC-8CE5-41F803EA004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1D1CBC4-3219-47B7-84CB-6C82DE430FBA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BB40006-A56C-4DB7-9458-4DF22A8FEEDB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79E2C47-F46D-4B3D-B625-8C1F93726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5ED644E-79F8-42A5-BFEF-02CA9CDF0FA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7463F2E6-7D34-485D-8FBA-6A15D460B6D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38BFA5F-FC7C-467B-9899-F4A3E3622B6D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F7DEFC0D-CB42-4B49-93CE-F9A700B8737F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1B45338-D514-4610-B4E8-9CD6E1160907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9BC65E9-6EFC-4A48-8361-C3E53ED3B6B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7AA1F71-2580-47EC-BD8D-A5C68867018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FE1B76-FE49-45F2-8E0C-4072E474AAC8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7FED7F88-A69F-4272-85EB-4E94699B027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F5AE1369-2F95-4142-B99C-C507BA77B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580E0E65-9AB5-4E68-8C7F-2839AB372F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8055319-84D6-490E-AE79-BF90B29C1F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991ED6DB-1E31-43FD-B9AF-02F05D63D3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1E0C6D4-1F12-4994-8B42-878A44BDFC3F}"/>
                </a:ext>
              </a:extLst>
            </p:cNvPr>
            <p:cNvCxnSpPr>
              <a:cxnSpLocks/>
              <a:stCxn id="274" idx="2"/>
              <a:endCxn id="253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013F7E6F-4E9C-4069-93D0-82C9AC765762}"/>
                </a:ext>
              </a:extLst>
            </p:cNvPr>
            <p:cNvCxnSpPr>
              <a:cxnSpLocks/>
              <a:stCxn id="254" idx="4"/>
              <a:endCxn id="255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9258F2B1-B912-4999-9B94-EBCEE4AAC2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EE73AEA-D458-4A9E-816B-0635F1DAB0CE}"/>
                </a:ext>
              </a:extLst>
            </p:cNvPr>
            <p:cNvCxnSpPr>
              <a:cxnSpLocks/>
              <a:stCxn id="277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1772180-FBD7-4E16-9F0A-7C213C404B8C}"/>
                </a:ext>
              </a:extLst>
            </p:cNvPr>
            <p:cNvCxnSpPr>
              <a:cxnSpLocks/>
              <a:stCxn id="277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D5408C6B-3C8F-42F3-90DF-272C834A35BA}"/>
                </a:ext>
              </a:extLst>
            </p:cNvPr>
            <p:cNvCxnSpPr>
              <a:cxnSpLocks/>
              <a:stCxn id="277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57207DA9-F84E-4A76-B434-A160BE29F167}"/>
                </a:ext>
              </a:extLst>
            </p:cNvPr>
            <p:cNvCxnSpPr>
              <a:cxnSpLocks/>
              <a:endCxn id="254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9C55384-93D7-405E-8771-4548FB1EDD89}"/>
                </a:ext>
              </a:extLst>
            </p:cNvPr>
            <p:cNvCxnSpPr>
              <a:cxnSpLocks/>
              <a:endCxn id="261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B96CC90C-7C1A-4A82-9CB4-21080734AE04}"/>
                </a:ext>
              </a:extLst>
            </p:cNvPr>
            <p:cNvCxnSpPr>
              <a:cxnSpLocks/>
              <a:stCxn id="254" idx="1"/>
              <a:endCxn id="284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A54ED78-749E-4072-9277-D321E3347619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53A39B0-0BD3-476A-9570-DFA200653C38}"/>
                </a:ext>
              </a:extLst>
            </p:cNvPr>
            <p:cNvCxnSpPr>
              <a:cxnSpLocks/>
              <a:stCxn id="284" idx="6"/>
              <a:endCxn id="252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BD8D7A7-7109-452B-AD52-50FE83299DDF}"/>
                </a:ext>
              </a:extLst>
            </p:cNvPr>
            <p:cNvCxnSpPr>
              <a:cxnSpLocks/>
              <a:endCxn id="284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7E61FE5-7795-4DB3-963D-6D903F4493E6}"/>
              </a:ext>
            </a:extLst>
          </p:cNvPr>
          <p:cNvGrpSpPr/>
          <p:nvPr/>
        </p:nvGrpSpPr>
        <p:grpSpPr>
          <a:xfrm rot="16200000">
            <a:off x="8087983" y="2800480"/>
            <a:ext cx="6904496" cy="1303536"/>
            <a:chOff x="-106856" y="4156895"/>
            <a:chExt cx="12313397" cy="2324710"/>
          </a:xfrm>
        </p:grpSpPr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A55A40-3116-43A7-BADE-DBA808EC53EB}"/>
                </a:ext>
              </a:extLst>
            </p:cNvPr>
            <p:cNvCxnSpPr>
              <a:cxnSpLocks/>
              <a:stCxn id="350" idx="7"/>
              <a:endCxn id="348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1BC20C8-6C57-44BB-9AE1-16A1ACF58CD8}"/>
                </a:ext>
              </a:extLst>
            </p:cNvPr>
            <p:cNvCxnSpPr>
              <a:cxnSpLocks/>
              <a:stCxn id="348" idx="4"/>
              <a:endCxn id="370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62CF5B2-D36F-4E6D-BD17-A6D0D5BC0933}"/>
                </a:ext>
              </a:extLst>
            </p:cNvPr>
            <p:cNvCxnSpPr>
              <a:cxnSpLocks/>
              <a:stCxn id="353" idx="2"/>
              <a:endCxn id="368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15D50A1-5F14-420A-9DE4-892B15387B19}"/>
                </a:ext>
              </a:extLst>
            </p:cNvPr>
            <p:cNvCxnSpPr>
              <a:cxnSpLocks/>
              <a:stCxn id="370" idx="5"/>
              <a:endCxn id="353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A48DF82B-0F05-4404-93FB-E111F681A440}"/>
                </a:ext>
              </a:extLst>
            </p:cNvPr>
            <p:cNvCxnSpPr>
              <a:cxnSpLocks/>
              <a:stCxn id="348" idx="5"/>
              <a:endCxn id="369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E94D01ED-7EC8-421C-A309-ED0956955927}"/>
                </a:ext>
              </a:extLst>
            </p:cNvPr>
            <p:cNvCxnSpPr>
              <a:cxnSpLocks/>
              <a:stCxn id="353" idx="0"/>
              <a:endCxn id="369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5C6250B-E025-4B96-B7E9-88EA61CC06EA}"/>
                </a:ext>
              </a:extLst>
            </p:cNvPr>
            <p:cNvCxnSpPr>
              <a:cxnSpLocks/>
              <a:stCxn id="370" idx="3"/>
              <a:endCxn id="368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1C1288B-67FB-49FF-A8C2-F4A6EDE2C85D}"/>
                </a:ext>
              </a:extLst>
            </p:cNvPr>
            <p:cNvCxnSpPr>
              <a:cxnSpLocks/>
              <a:stCxn id="348" idx="6"/>
              <a:endCxn id="355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B18791C-F129-4472-A50C-F90E67014B90}"/>
                </a:ext>
              </a:extLst>
            </p:cNvPr>
            <p:cNvCxnSpPr>
              <a:cxnSpLocks/>
              <a:stCxn id="353" idx="7"/>
              <a:endCxn id="355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1431A7D-5B06-40D2-BC64-45BFAD59B258}"/>
                </a:ext>
              </a:extLst>
            </p:cNvPr>
            <p:cNvCxnSpPr>
              <a:cxnSpLocks/>
              <a:stCxn id="370" idx="6"/>
              <a:endCxn id="369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8822443-7985-4884-B922-12B4390F9F69}"/>
                </a:ext>
              </a:extLst>
            </p:cNvPr>
            <p:cNvCxnSpPr>
              <a:cxnSpLocks/>
              <a:stCxn id="352" idx="0"/>
              <a:endCxn id="368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1E92569-DFE3-41BF-A676-ACCE6D00BD9E}"/>
                </a:ext>
              </a:extLst>
            </p:cNvPr>
            <p:cNvCxnSpPr>
              <a:cxnSpLocks/>
              <a:stCxn id="369" idx="6"/>
              <a:endCxn id="355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9B545A8-C114-4117-9294-75A189766BE9}"/>
                </a:ext>
              </a:extLst>
            </p:cNvPr>
            <p:cNvCxnSpPr>
              <a:cxnSpLocks/>
              <a:stCxn id="354" idx="0"/>
              <a:endCxn id="355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FD09968-F3AF-4AB4-B815-5DD62F7F0DD7}"/>
                </a:ext>
              </a:extLst>
            </p:cNvPr>
            <p:cNvCxnSpPr>
              <a:cxnSpLocks/>
              <a:stCxn id="357" idx="1"/>
              <a:endCxn id="355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A084C56-3215-4E45-9BFF-B6BCF9AB3557}"/>
                </a:ext>
              </a:extLst>
            </p:cNvPr>
            <p:cNvCxnSpPr>
              <a:cxnSpLocks/>
              <a:stCxn id="357" idx="0"/>
              <a:endCxn id="356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F022899B-0E3F-4D8B-A343-E92206D0C733}"/>
                </a:ext>
              </a:extLst>
            </p:cNvPr>
            <p:cNvCxnSpPr>
              <a:cxnSpLocks/>
              <a:stCxn id="356" idx="2"/>
              <a:endCxn id="355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9442137-4820-4211-803D-534BC33DDA6D}"/>
                </a:ext>
              </a:extLst>
            </p:cNvPr>
            <p:cNvCxnSpPr>
              <a:cxnSpLocks/>
              <a:stCxn id="356" idx="7"/>
              <a:endCxn id="364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A91E758-E61B-4FC5-85F2-830C55C63540}"/>
                </a:ext>
              </a:extLst>
            </p:cNvPr>
            <p:cNvCxnSpPr>
              <a:cxnSpLocks/>
              <a:stCxn id="356" idx="6"/>
              <a:endCxn id="363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1B301F-987F-40B4-86D6-B769488A25B2}"/>
                </a:ext>
              </a:extLst>
            </p:cNvPr>
            <p:cNvCxnSpPr>
              <a:cxnSpLocks/>
              <a:stCxn id="363" idx="7"/>
              <a:endCxn id="364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04870BD-6092-4EC0-8B7E-D94190868DF7}"/>
                </a:ext>
              </a:extLst>
            </p:cNvPr>
            <p:cNvCxnSpPr>
              <a:cxnSpLocks/>
              <a:stCxn id="349" idx="0"/>
              <a:endCxn id="348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3076458-46DB-4F1C-B4C1-273292CA4985}"/>
                </a:ext>
              </a:extLst>
            </p:cNvPr>
            <p:cNvCxnSpPr>
              <a:cxnSpLocks/>
              <a:stCxn id="368" idx="2"/>
              <a:endCxn id="349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304275C-7CFB-4BFB-A2E7-F7D7449B38B0}"/>
                </a:ext>
              </a:extLst>
            </p:cNvPr>
            <p:cNvCxnSpPr>
              <a:cxnSpLocks/>
              <a:stCxn id="352" idx="1"/>
              <a:endCxn id="349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DAEFD43D-89EB-4BD1-B203-AE3F9F31DED0}"/>
                </a:ext>
              </a:extLst>
            </p:cNvPr>
            <p:cNvCxnSpPr>
              <a:cxnSpLocks/>
              <a:stCxn id="351" idx="7"/>
              <a:endCxn id="349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AA43E3C-3D48-467A-A166-5BFC1E172B49}"/>
                </a:ext>
              </a:extLst>
            </p:cNvPr>
            <p:cNvCxnSpPr>
              <a:cxnSpLocks/>
              <a:stCxn id="350" idx="6"/>
              <a:endCxn id="349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B1D240B1-A337-4D6F-8E47-2C805F51E9F9}"/>
                </a:ext>
              </a:extLst>
            </p:cNvPr>
            <p:cNvCxnSpPr>
              <a:cxnSpLocks/>
              <a:stCxn id="373" idx="7"/>
              <a:endCxn id="350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026CBB3D-CA08-4FD0-A2E6-D10D27B6545E}"/>
                </a:ext>
              </a:extLst>
            </p:cNvPr>
            <p:cNvCxnSpPr>
              <a:cxnSpLocks/>
              <a:stCxn id="373" idx="6"/>
              <a:endCxn id="351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313F9D03-C862-41F5-8725-DDA7A6B660C4}"/>
                </a:ext>
              </a:extLst>
            </p:cNvPr>
            <p:cNvCxnSpPr>
              <a:cxnSpLocks/>
              <a:stCxn id="373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D3C4416-E531-4B87-8CFE-2CA38450F6C1}"/>
                </a:ext>
              </a:extLst>
            </p:cNvPr>
            <p:cNvCxnSpPr>
              <a:cxnSpLocks/>
              <a:stCxn id="351" idx="6"/>
              <a:endCxn id="352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180CE607-6BA7-4705-8CC1-0C8BEAAB1CAA}"/>
                </a:ext>
              </a:extLst>
            </p:cNvPr>
            <p:cNvCxnSpPr>
              <a:cxnSpLocks/>
              <a:stCxn id="352" idx="6"/>
              <a:endCxn id="353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4D95244B-4DD5-4369-BF77-F18CC864DCF0}"/>
                </a:ext>
              </a:extLst>
            </p:cNvPr>
            <p:cNvCxnSpPr>
              <a:cxnSpLocks/>
              <a:stCxn id="354" idx="2"/>
              <a:endCxn id="353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74C9A1E-21E0-48C2-9A3A-F764EAC907E1}"/>
                </a:ext>
              </a:extLst>
            </p:cNvPr>
            <p:cNvCxnSpPr>
              <a:cxnSpLocks/>
              <a:endCxn id="353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75FBBA3-E63A-4E64-B3E4-76A649E5A606}"/>
                </a:ext>
              </a:extLst>
            </p:cNvPr>
            <p:cNvCxnSpPr>
              <a:cxnSpLocks/>
              <a:endCxn id="353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137845B-594E-4CAA-9480-BDA1C44C7C8A}"/>
                </a:ext>
              </a:extLst>
            </p:cNvPr>
            <p:cNvCxnSpPr>
              <a:cxnSpLocks/>
              <a:endCxn id="354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BA3D27-F60C-43AA-8E38-CE0DEC097AA3}"/>
                </a:ext>
              </a:extLst>
            </p:cNvPr>
            <p:cNvCxnSpPr>
              <a:cxnSpLocks/>
              <a:stCxn id="357" idx="2"/>
              <a:endCxn id="354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D771417-3458-43AF-9245-3B7DFEC33929}"/>
                </a:ext>
              </a:extLst>
            </p:cNvPr>
            <p:cNvCxnSpPr>
              <a:cxnSpLocks/>
              <a:stCxn id="357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DA9C1C1-B1DE-42DF-8CC4-FD9C8EC1AA2A}"/>
                </a:ext>
              </a:extLst>
            </p:cNvPr>
            <p:cNvCxnSpPr>
              <a:cxnSpLocks/>
              <a:stCxn id="358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5E04D319-1D62-4BAF-AA75-6A0640621801}"/>
                </a:ext>
              </a:extLst>
            </p:cNvPr>
            <p:cNvCxnSpPr>
              <a:cxnSpLocks/>
              <a:stCxn id="358" idx="2"/>
              <a:endCxn id="357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9FE16B69-1BC8-40A0-A69E-650B8B442FC8}"/>
                </a:ext>
              </a:extLst>
            </p:cNvPr>
            <p:cNvCxnSpPr>
              <a:cxnSpLocks/>
              <a:stCxn id="363" idx="4"/>
              <a:endCxn id="358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4D7D3BB-EF2B-4778-A6CE-9C09903690C9}"/>
                </a:ext>
              </a:extLst>
            </p:cNvPr>
            <p:cNvCxnSpPr>
              <a:cxnSpLocks/>
              <a:stCxn id="362" idx="3"/>
              <a:endCxn id="358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0B9BFD9-A764-4191-A4D7-0041CF5E5C55}"/>
                </a:ext>
              </a:extLst>
            </p:cNvPr>
            <p:cNvCxnSpPr>
              <a:cxnSpLocks/>
              <a:stCxn id="362" idx="2"/>
              <a:endCxn id="363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6666E11-31CC-4E3B-ABA5-CEE9A1A39627}"/>
                </a:ext>
              </a:extLst>
            </p:cNvPr>
            <p:cNvCxnSpPr>
              <a:cxnSpLocks/>
              <a:stCxn id="362" idx="1"/>
              <a:endCxn id="364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6078E39-D5D8-4C17-98AD-67DD33274C2E}"/>
                </a:ext>
              </a:extLst>
            </p:cNvPr>
            <p:cNvCxnSpPr>
              <a:cxnSpLocks/>
              <a:stCxn id="360" idx="1"/>
              <a:endCxn id="364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B7DF623D-C796-49DA-8A33-F781316AACCA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6351B872-EE15-422A-A8F7-6E5312DC62AD}"/>
                </a:ext>
              </a:extLst>
            </p:cNvPr>
            <p:cNvCxnSpPr>
              <a:cxnSpLocks/>
              <a:stCxn id="366" idx="0"/>
              <a:endCxn id="365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03120B-9499-4F49-A5E1-B524FA57EE48}"/>
                </a:ext>
              </a:extLst>
            </p:cNvPr>
            <p:cNvCxnSpPr>
              <a:cxnSpLocks/>
              <a:endCxn id="365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DD983083-0E7D-475E-8739-3DE4CCE73A16}"/>
                </a:ext>
              </a:extLst>
            </p:cNvPr>
            <p:cNvCxnSpPr>
              <a:cxnSpLocks/>
              <a:endCxn id="366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C2F68CDE-683B-46B5-82E0-6FF3DEF71F49}"/>
                </a:ext>
              </a:extLst>
            </p:cNvPr>
            <p:cNvCxnSpPr>
              <a:cxnSpLocks/>
              <a:endCxn id="367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3A64BFF7-D6BE-46A8-AE36-936BFBF4A639}"/>
                </a:ext>
              </a:extLst>
            </p:cNvPr>
            <p:cNvCxnSpPr>
              <a:cxnSpLocks/>
              <a:stCxn id="367" idx="3"/>
              <a:endCxn id="359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5A58C-79E3-445C-8BD1-2F29D626FA85}"/>
                </a:ext>
              </a:extLst>
            </p:cNvPr>
            <p:cNvCxnSpPr>
              <a:cxnSpLocks/>
              <a:stCxn id="367" idx="1"/>
              <a:endCxn id="360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8E4CBC3-8678-457B-94F2-827243B71B5B}"/>
                </a:ext>
              </a:extLst>
            </p:cNvPr>
            <p:cNvCxnSpPr>
              <a:cxnSpLocks/>
              <a:stCxn id="366" idx="2"/>
              <a:endCxn id="360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4AFD3C6A-A962-48C5-AA08-9B4D5F3734A6}"/>
                </a:ext>
              </a:extLst>
            </p:cNvPr>
            <p:cNvCxnSpPr>
              <a:cxnSpLocks/>
              <a:stCxn id="365" idx="3"/>
              <a:endCxn id="360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96AC39A-D74C-4075-BA77-1086AF7165C5}"/>
                </a:ext>
              </a:extLst>
            </p:cNvPr>
            <p:cNvCxnSpPr>
              <a:cxnSpLocks/>
              <a:stCxn id="365" idx="2"/>
              <a:endCxn id="361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FE9CF8B0-DC79-42F8-A779-FC9B9FAACF94}"/>
                </a:ext>
              </a:extLst>
            </p:cNvPr>
            <p:cNvCxnSpPr>
              <a:cxnSpLocks/>
              <a:stCxn id="361" idx="1"/>
              <a:endCxn id="364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CE5996F-990D-403E-8FF4-988F08CB6BD8}"/>
                </a:ext>
              </a:extLst>
            </p:cNvPr>
            <p:cNvCxnSpPr>
              <a:cxnSpLocks/>
              <a:stCxn id="360" idx="2"/>
              <a:endCxn id="362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66F6F799-019F-4FD3-9941-63F24A98E21C}"/>
                </a:ext>
              </a:extLst>
            </p:cNvPr>
            <p:cNvCxnSpPr>
              <a:cxnSpLocks/>
              <a:stCxn id="359" idx="1"/>
              <a:endCxn id="362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4D6A6071-3FAD-4CEB-8FCE-A4E44A0B6F6D}"/>
                </a:ext>
              </a:extLst>
            </p:cNvPr>
            <p:cNvCxnSpPr>
              <a:cxnSpLocks/>
              <a:stCxn id="362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4B491F5-CF54-4055-AB55-87A1D3AF55CF}"/>
                </a:ext>
              </a:extLst>
            </p:cNvPr>
            <p:cNvCxnSpPr>
              <a:cxnSpLocks/>
              <a:stCxn id="358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EB498DC8-2E8C-4A80-8352-22C26142D191}"/>
                </a:ext>
              </a:extLst>
            </p:cNvPr>
            <p:cNvCxnSpPr>
              <a:cxnSpLocks/>
              <a:stCxn id="359" idx="7"/>
              <a:endCxn id="360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C6043F03-E02C-445F-81FD-06436EF321EC}"/>
                </a:ext>
              </a:extLst>
            </p:cNvPr>
            <p:cNvCxnSpPr>
              <a:cxnSpLocks/>
              <a:stCxn id="357" idx="7"/>
              <a:endCxn id="363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ED04966A-6860-4BD6-A7BC-589DC73CE057}"/>
                </a:ext>
              </a:extLst>
            </p:cNvPr>
            <p:cNvCxnSpPr>
              <a:cxnSpLocks/>
              <a:stCxn id="367" idx="7"/>
              <a:endCxn id="366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3A18F23E-B933-4E33-88CE-FDB321D1CC02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7EA665B-06CA-4753-93D1-60C92AE24913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C29BDDED-7862-4F99-92F8-A229FA9A2FFD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5C2273B9-C32F-41E3-B52F-AA0C818DF32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C682D79C-623E-4313-9CC6-F89B7F15F9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460E05A-31C9-4CF2-A89D-7DD155E3838F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95052FA1-4022-4027-A897-93478C34DE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0D5F52A5-BECB-4F2A-81DC-9AEDD233DFBA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7DEA215-A670-4307-8C84-62E5227E858B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26E8FE48-3ACD-47F7-AF7D-D26BF09314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A35CD1D7-4303-4181-8B36-16D50460719D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9C986CA-A3F0-4A90-975D-CBFED7A96478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79043D65-A5CA-493C-B596-04ADFAE9F03F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83D471F-8440-46F1-962B-DBDBE67DF38D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D127AC2C-EE34-438F-9757-7EB77D7A3BD5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3E9C02D6-4622-4B21-BC9C-F3A32BC9F067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8067D17-73B5-4B79-9E18-88CA5401F9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28672B18-56A5-4232-A3A5-58BD27C0454E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3FB72DE7-15BD-47AB-AD80-BEF44DD68A43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F4F44D7-7EC1-4B69-9CD5-E6AF7928E65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96813B92-4498-4930-AA14-5A7D5172C4C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852ED40-3D25-4102-82EF-00D8F4DDEEC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792AF3E1-A3C1-46FB-8983-AFB2AEF341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CB657F66-D85B-45AA-B2B5-201961F027F1}"/>
                </a:ext>
              </a:extLst>
            </p:cNvPr>
            <p:cNvCxnSpPr>
              <a:cxnSpLocks/>
              <a:stCxn id="370" idx="2"/>
              <a:endCxn id="349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669C3E6-A566-4614-A544-F0D0C3F1BCB7}"/>
                </a:ext>
              </a:extLst>
            </p:cNvPr>
            <p:cNvCxnSpPr>
              <a:cxnSpLocks/>
              <a:stCxn id="350" idx="4"/>
              <a:endCxn id="351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5BCD81B7-490B-4F31-B5BA-A6C37B65A1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5B674D53-56D5-49CA-B0A8-004595274ACE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194C545D-3510-4298-B53D-0DC455E55EE2}"/>
                </a:ext>
              </a:extLst>
            </p:cNvPr>
            <p:cNvCxnSpPr>
              <a:cxnSpLocks/>
              <a:stCxn id="373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F7F00ED-DE4D-4B61-A87F-EEACDD3C255B}"/>
                </a:ext>
              </a:extLst>
            </p:cNvPr>
            <p:cNvCxnSpPr>
              <a:cxnSpLocks/>
              <a:stCxn id="373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2438A4B-2F19-4723-B463-92C59B11CF65}"/>
                </a:ext>
              </a:extLst>
            </p:cNvPr>
            <p:cNvCxnSpPr>
              <a:cxnSpLocks/>
              <a:endCxn id="350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DE4641F-06C1-4972-AB85-C3E0E55CB7D6}"/>
                </a:ext>
              </a:extLst>
            </p:cNvPr>
            <p:cNvCxnSpPr>
              <a:cxnSpLocks/>
              <a:endCxn id="357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CC71A0BF-DB28-4EE7-BCE0-28C1EE7AFE8B}"/>
                </a:ext>
              </a:extLst>
            </p:cNvPr>
            <p:cNvCxnSpPr>
              <a:cxnSpLocks/>
              <a:stCxn id="350" idx="1"/>
              <a:endCxn id="380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D25040BC-E62C-482F-B52E-B114A0DFCB5E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2E9FDF5-17BA-4B7E-BF18-3CE4B3A6717C}"/>
                </a:ext>
              </a:extLst>
            </p:cNvPr>
            <p:cNvCxnSpPr>
              <a:cxnSpLocks/>
              <a:stCxn id="380" idx="6"/>
              <a:endCxn id="348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25FF425-5950-4B76-A70E-03113F6BEE65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7DD1E-CFA4-4472-B843-66A0725ED5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Column </a:t>
            </a:r>
            <a:r>
              <a:rPr lang="en-US" dirty="0"/>
              <a:t>Infographic</a:t>
            </a:r>
            <a:endParaRPr lang="ko-KR" altLang="en-US" dirty="0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4A61F0A4-1138-4A96-80E1-A7DAB404666D}"/>
              </a:ext>
            </a:extLst>
          </p:cNvPr>
          <p:cNvSpPr/>
          <p:nvPr/>
        </p:nvSpPr>
        <p:spPr>
          <a:xfrm>
            <a:off x="1691865" y="1342232"/>
            <a:ext cx="8808270" cy="1423838"/>
          </a:xfrm>
          <a:custGeom>
            <a:avLst/>
            <a:gdLst>
              <a:gd name="connsiteX0" fmla="*/ 4404135 w 8808270"/>
              <a:gd name="connsiteY0" fmla="*/ 0 h 1423838"/>
              <a:gd name="connsiteX1" fmla="*/ 4960981 w 8808270"/>
              <a:gd name="connsiteY1" fmla="*/ 556846 h 1423838"/>
              <a:gd name="connsiteX2" fmla="*/ 4960689 w 8808270"/>
              <a:gd name="connsiteY2" fmla="*/ 559742 h 1423838"/>
              <a:gd name="connsiteX3" fmla="*/ 8808270 w 8808270"/>
              <a:gd name="connsiteY3" fmla="*/ 559742 h 1423838"/>
              <a:gd name="connsiteX4" fmla="*/ 8808270 w 8808270"/>
              <a:gd name="connsiteY4" fmla="*/ 1423838 h 1423838"/>
              <a:gd name="connsiteX5" fmla="*/ 0 w 8808270"/>
              <a:gd name="connsiteY5" fmla="*/ 1423838 h 1423838"/>
              <a:gd name="connsiteX6" fmla="*/ 0 w 8808270"/>
              <a:gd name="connsiteY6" fmla="*/ 559742 h 1423838"/>
              <a:gd name="connsiteX7" fmla="*/ 3847581 w 8808270"/>
              <a:gd name="connsiteY7" fmla="*/ 559742 h 1423838"/>
              <a:gd name="connsiteX8" fmla="*/ 3847289 w 8808270"/>
              <a:gd name="connsiteY8" fmla="*/ 556846 h 1423838"/>
              <a:gd name="connsiteX9" fmla="*/ 4404135 w 8808270"/>
              <a:gd name="connsiteY9" fmla="*/ 0 h 142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8270" h="1423838">
                <a:moveTo>
                  <a:pt x="4404135" y="0"/>
                </a:moveTo>
                <a:cubicBezTo>
                  <a:pt x="4711673" y="0"/>
                  <a:pt x="4960981" y="249308"/>
                  <a:pt x="4960981" y="556846"/>
                </a:cubicBezTo>
                <a:lnTo>
                  <a:pt x="4960689" y="559742"/>
                </a:lnTo>
                <a:lnTo>
                  <a:pt x="8808270" y="559742"/>
                </a:lnTo>
                <a:lnTo>
                  <a:pt x="8808270" y="1423838"/>
                </a:lnTo>
                <a:lnTo>
                  <a:pt x="0" y="1423838"/>
                </a:lnTo>
                <a:lnTo>
                  <a:pt x="0" y="559742"/>
                </a:lnTo>
                <a:lnTo>
                  <a:pt x="3847581" y="559742"/>
                </a:lnTo>
                <a:lnTo>
                  <a:pt x="3847289" y="556846"/>
                </a:lnTo>
                <a:cubicBezTo>
                  <a:pt x="3847289" y="249308"/>
                  <a:pt x="4096597" y="0"/>
                  <a:pt x="440413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605D512-BB00-47C9-B93D-9C9B4211D710}"/>
              </a:ext>
            </a:extLst>
          </p:cNvPr>
          <p:cNvSpPr txBox="1"/>
          <p:nvPr/>
        </p:nvSpPr>
        <p:spPr>
          <a:xfrm>
            <a:off x="2074986" y="2131767"/>
            <a:ext cx="804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BA9CBC9C-9519-4C2C-A44C-5AB8D10EEC14}"/>
              </a:ext>
            </a:extLst>
          </p:cNvPr>
          <p:cNvSpPr txBox="1"/>
          <p:nvPr/>
        </p:nvSpPr>
        <p:spPr>
          <a:xfrm>
            <a:off x="1748822" y="3220419"/>
            <a:ext cx="86943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You can simply impress your audience and add a unique zing and appeal to your Presentations. Easy to change colors, photos and Text.  You can simply impress your audience and add a unique zing and appeal to your Presentations. You can simply impress your audience and add a unique zing and appeal to your Presentations.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Easy to change colors, photos and Text.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1" name="Arc 3">
            <a:extLst>
              <a:ext uri="{FF2B5EF4-FFF2-40B4-BE49-F238E27FC236}">
                <a16:creationId xmlns:a16="http://schemas.microsoft.com/office/drawing/2014/main" id="{B1F6A085-047F-4403-896A-133A955E481A}"/>
              </a:ext>
            </a:extLst>
          </p:cNvPr>
          <p:cNvSpPr/>
          <p:nvPr/>
        </p:nvSpPr>
        <p:spPr>
          <a:xfrm rot="5400000">
            <a:off x="5380883" y="1231333"/>
            <a:ext cx="1436861" cy="1436861"/>
          </a:xfrm>
          <a:prstGeom prst="arc">
            <a:avLst>
              <a:gd name="adj1" fmla="val 5614108"/>
              <a:gd name="adj2" fmla="val 15922367"/>
            </a:avLst>
          </a:prstGeom>
          <a:ln w="25400">
            <a:solidFill>
              <a:schemeClr val="bg1"/>
            </a:solidFill>
            <a:headEnd type="non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02" name="Rectangle 16">
            <a:extLst>
              <a:ext uri="{FF2B5EF4-FFF2-40B4-BE49-F238E27FC236}">
                <a16:creationId xmlns:a16="http://schemas.microsoft.com/office/drawing/2014/main" id="{5BC7545C-CF85-446E-9E69-F769998A7D35}"/>
              </a:ext>
            </a:extLst>
          </p:cNvPr>
          <p:cNvSpPr/>
          <p:nvPr/>
        </p:nvSpPr>
        <p:spPr>
          <a:xfrm rot="2700000">
            <a:off x="5927025" y="1454941"/>
            <a:ext cx="337946" cy="6058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6279B39-CF74-42DF-9AF0-4E3B8FD14A17}"/>
              </a:ext>
            </a:extLst>
          </p:cNvPr>
          <p:cNvGrpSpPr/>
          <p:nvPr/>
        </p:nvGrpSpPr>
        <p:grpSpPr>
          <a:xfrm>
            <a:off x="4911185" y="424549"/>
            <a:ext cx="892823" cy="892823"/>
            <a:chOff x="5833678" y="585323"/>
            <a:chExt cx="790407" cy="790407"/>
          </a:xfrm>
        </p:grpSpPr>
        <p:sp>
          <p:nvSpPr>
            <p:cNvPr id="207" name="Arc 3">
              <a:extLst>
                <a:ext uri="{FF2B5EF4-FFF2-40B4-BE49-F238E27FC236}">
                  <a16:creationId xmlns:a16="http://schemas.microsoft.com/office/drawing/2014/main" id="{DD2B9B42-99C0-4E40-AE80-9C692D1E892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08F43A7-3A2D-4CC8-971C-84B89E8765C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896884C-3BC9-42CD-8405-9D283F61DCFF}"/>
              </a:ext>
            </a:extLst>
          </p:cNvPr>
          <p:cNvGrpSpPr/>
          <p:nvPr/>
        </p:nvGrpSpPr>
        <p:grpSpPr>
          <a:xfrm>
            <a:off x="4911185" y="2926895"/>
            <a:ext cx="892823" cy="892823"/>
            <a:chOff x="5833678" y="1552456"/>
            <a:chExt cx="790407" cy="790407"/>
          </a:xfrm>
        </p:grpSpPr>
        <p:sp>
          <p:nvSpPr>
            <p:cNvPr id="210" name="Arc 3">
              <a:extLst>
                <a:ext uri="{FF2B5EF4-FFF2-40B4-BE49-F238E27FC236}">
                  <a16:creationId xmlns:a16="http://schemas.microsoft.com/office/drawing/2014/main" id="{B2A7BCA9-D43C-4ABA-AAA8-648712382E22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1616714-CE00-4C94-AF31-F24A01D0DD3C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338159A-9B9A-4E2B-9668-E55EE3F210C4}"/>
              </a:ext>
            </a:extLst>
          </p:cNvPr>
          <p:cNvGrpSpPr/>
          <p:nvPr/>
        </p:nvGrpSpPr>
        <p:grpSpPr>
          <a:xfrm>
            <a:off x="-99346" y="5710841"/>
            <a:ext cx="12292797" cy="1208514"/>
            <a:chOff x="-99346" y="5710841"/>
            <a:chExt cx="12292797" cy="120851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C7141B-0266-40A8-A741-18766457B5C2}"/>
                </a:ext>
              </a:extLst>
            </p:cNvPr>
            <p:cNvCxnSpPr>
              <a:cxnSpLocks/>
              <a:stCxn id="65" idx="7"/>
              <a:endCxn id="63" idx="2"/>
            </p:cNvCxnSpPr>
            <p:nvPr userDrawn="1"/>
          </p:nvCxnSpPr>
          <p:spPr>
            <a:xfrm flipV="1">
              <a:off x="556365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C60EE8B-0DE4-490C-838F-6179B2BF68E9}"/>
                </a:ext>
              </a:extLst>
            </p:cNvPr>
            <p:cNvCxnSpPr>
              <a:cxnSpLocks/>
              <a:stCxn id="63" idx="4"/>
              <a:endCxn id="85" idx="1"/>
            </p:cNvCxnSpPr>
            <p:nvPr userDrawn="1"/>
          </p:nvCxnSpPr>
          <p:spPr>
            <a:xfrm>
              <a:off x="1243925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A05333-02E5-4487-9CC7-9941795EC0C5}"/>
                </a:ext>
              </a:extLst>
            </p:cNvPr>
            <p:cNvCxnSpPr>
              <a:cxnSpLocks/>
              <a:stCxn id="68" idx="2"/>
              <a:endCxn id="83" idx="6"/>
            </p:cNvCxnSpPr>
            <p:nvPr userDrawn="1"/>
          </p:nvCxnSpPr>
          <p:spPr>
            <a:xfrm flipH="1" flipV="1">
              <a:off x="1480252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04910C-BDDD-4547-A307-583BA3BC0273}"/>
                </a:ext>
              </a:extLst>
            </p:cNvPr>
            <p:cNvCxnSpPr>
              <a:cxnSpLocks/>
              <a:stCxn id="85" idx="5"/>
              <a:endCxn id="68" idx="1"/>
            </p:cNvCxnSpPr>
            <p:nvPr userDrawn="1"/>
          </p:nvCxnSpPr>
          <p:spPr>
            <a:xfrm>
              <a:off x="1484920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AC5912-1710-44AA-AA5D-E12259F3B839}"/>
                </a:ext>
              </a:extLst>
            </p:cNvPr>
            <p:cNvCxnSpPr>
              <a:cxnSpLocks/>
              <a:stCxn id="63" idx="5"/>
              <a:endCxn id="84" idx="1"/>
            </p:cNvCxnSpPr>
            <p:nvPr userDrawn="1"/>
          </p:nvCxnSpPr>
          <p:spPr>
            <a:xfrm>
              <a:off x="1269090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E07795-CAFD-4EAF-BBEF-3D77C0ED6A43}"/>
                </a:ext>
              </a:extLst>
            </p:cNvPr>
            <p:cNvCxnSpPr>
              <a:cxnSpLocks/>
              <a:stCxn id="68" idx="0"/>
              <a:endCxn id="84" idx="4"/>
            </p:cNvCxnSpPr>
            <p:nvPr userDrawn="1"/>
          </p:nvCxnSpPr>
          <p:spPr>
            <a:xfrm flipH="1" flipV="1">
              <a:off x="1865465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127279-1C0D-43CE-ABF6-18E6CABFB380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>
              <a:off x="1437470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2E62E1-515C-4133-8E67-650C0C226011}"/>
                </a:ext>
              </a:extLst>
            </p:cNvPr>
            <p:cNvCxnSpPr>
              <a:cxnSpLocks/>
              <a:stCxn id="63" idx="6"/>
              <a:endCxn id="70" idx="1"/>
            </p:cNvCxnSpPr>
            <p:nvPr userDrawn="1"/>
          </p:nvCxnSpPr>
          <p:spPr>
            <a:xfrm>
              <a:off x="1272072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AE9ADA-2E0B-41D6-B1C3-F25747167705}"/>
                </a:ext>
              </a:extLst>
            </p:cNvPr>
            <p:cNvCxnSpPr>
              <a:cxnSpLocks/>
              <a:stCxn id="68" idx="7"/>
              <a:endCxn id="70" idx="3"/>
            </p:cNvCxnSpPr>
            <p:nvPr userDrawn="1"/>
          </p:nvCxnSpPr>
          <p:spPr>
            <a:xfrm flipV="1">
              <a:off x="1951601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FAA376-8D61-4A8B-94C3-35CD4D5A02B9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 flipV="1">
              <a:off x="1493274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559EBF-456B-4938-A9E5-2E2027416AB8}"/>
                </a:ext>
              </a:extLst>
            </p:cNvPr>
            <p:cNvCxnSpPr>
              <a:cxnSpLocks/>
              <a:stCxn id="67" idx="0"/>
              <a:endCxn id="83" idx="4"/>
            </p:cNvCxnSpPr>
            <p:nvPr userDrawn="1"/>
          </p:nvCxnSpPr>
          <p:spPr>
            <a:xfrm flipV="1">
              <a:off x="1398368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D4183E-DF37-43D5-B8DD-A69549CF5A2E}"/>
                </a:ext>
              </a:extLst>
            </p:cNvPr>
            <p:cNvCxnSpPr>
              <a:cxnSpLocks/>
              <a:stCxn id="84" idx="6"/>
              <a:endCxn id="70" idx="2"/>
            </p:cNvCxnSpPr>
            <p:nvPr userDrawn="1"/>
          </p:nvCxnSpPr>
          <p:spPr>
            <a:xfrm flipV="1">
              <a:off x="1893987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FB3D3F-39A1-4778-B508-ECDBFEA1FB1E}"/>
                </a:ext>
              </a:extLst>
            </p:cNvPr>
            <p:cNvCxnSpPr>
              <a:cxnSpLocks/>
              <a:stCxn id="69" idx="0"/>
              <a:endCxn id="70" idx="4"/>
            </p:cNvCxnSpPr>
            <p:nvPr userDrawn="1"/>
          </p:nvCxnSpPr>
          <p:spPr>
            <a:xfrm flipH="1" flipV="1">
              <a:off x="2308619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5F8E8C-055E-44E1-82E5-660760730F58}"/>
                </a:ext>
              </a:extLst>
            </p:cNvPr>
            <p:cNvCxnSpPr>
              <a:cxnSpLocks/>
              <a:stCxn id="72" idx="1"/>
              <a:endCxn id="70" idx="5"/>
            </p:cNvCxnSpPr>
            <p:nvPr userDrawn="1"/>
          </p:nvCxnSpPr>
          <p:spPr>
            <a:xfrm flipH="1" flipV="1">
              <a:off x="2338870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DA70DD-6D47-4F2B-866D-2E8A80AFB176}"/>
                </a:ext>
              </a:extLst>
            </p:cNvPr>
            <p:cNvCxnSpPr>
              <a:cxnSpLocks/>
              <a:stCxn id="72" idx="0"/>
              <a:endCxn id="71" idx="4"/>
            </p:cNvCxnSpPr>
            <p:nvPr userDrawn="1"/>
          </p:nvCxnSpPr>
          <p:spPr>
            <a:xfrm flipV="1">
              <a:off x="2910634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F64326-821A-49BB-8B71-E5C7A17F552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>
              <a:off x="2351401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329312-ADE5-4D72-8927-68142C51A283}"/>
                </a:ext>
              </a:extLst>
            </p:cNvPr>
            <p:cNvCxnSpPr>
              <a:cxnSpLocks/>
              <a:stCxn id="71" idx="7"/>
              <a:endCxn id="79" idx="2"/>
            </p:cNvCxnSpPr>
            <p:nvPr userDrawn="1"/>
          </p:nvCxnSpPr>
          <p:spPr>
            <a:xfrm flipV="1">
              <a:off x="3051925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F6D433-8D7D-4087-827C-FB6F00140719}"/>
                </a:ext>
              </a:extLst>
            </p:cNvPr>
            <p:cNvCxnSpPr>
              <a:cxnSpLocks/>
              <a:stCxn id="71" idx="6"/>
              <a:endCxn id="78" idx="2"/>
            </p:cNvCxnSpPr>
            <p:nvPr userDrawn="1"/>
          </p:nvCxnSpPr>
          <p:spPr>
            <a:xfrm>
              <a:off x="3064455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0E6886-242C-453B-A7FB-5C0575C122D0}"/>
                </a:ext>
              </a:extLst>
            </p:cNvPr>
            <p:cNvCxnSpPr>
              <a:cxnSpLocks/>
              <a:stCxn id="78" idx="7"/>
              <a:endCxn id="79" idx="3"/>
            </p:cNvCxnSpPr>
            <p:nvPr userDrawn="1"/>
          </p:nvCxnSpPr>
          <p:spPr>
            <a:xfrm flipV="1">
              <a:off x="3535194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9FB2D7-9016-4550-AFBF-6816BBF0471C}"/>
                </a:ext>
              </a:extLst>
            </p:cNvPr>
            <p:cNvCxnSpPr>
              <a:cxnSpLocks/>
              <a:stCxn id="64" idx="0"/>
              <a:endCxn id="63" idx="3"/>
            </p:cNvCxnSpPr>
            <p:nvPr userDrawn="1"/>
          </p:nvCxnSpPr>
          <p:spPr>
            <a:xfrm flipV="1">
              <a:off x="1045562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EE34E3C-637A-4056-B239-C359AFF2CBA9}"/>
                </a:ext>
              </a:extLst>
            </p:cNvPr>
            <p:cNvCxnSpPr>
              <a:cxnSpLocks/>
              <a:stCxn id="83" idx="2"/>
              <a:endCxn id="64" idx="6"/>
            </p:cNvCxnSpPr>
            <p:nvPr userDrawn="1"/>
          </p:nvCxnSpPr>
          <p:spPr>
            <a:xfrm flipH="1" flipV="1">
              <a:off x="1090648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FC13CC-F99F-4811-8B20-D156E98AF091}"/>
                </a:ext>
              </a:extLst>
            </p:cNvPr>
            <p:cNvCxnSpPr>
              <a:cxnSpLocks/>
              <a:stCxn id="67" idx="1"/>
              <a:endCxn id="64" idx="5"/>
            </p:cNvCxnSpPr>
            <p:nvPr userDrawn="1"/>
          </p:nvCxnSpPr>
          <p:spPr>
            <a:xfrm flipH="1" flipV="1">
              <a:off x="1077443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7F3CF6-4DD3-4CC7-BCDE-D845BFBC8D50}"/>
                </a:ext>
              </a:extLst>
            </p:cNvPr>
            <p:cNvCxnSpPr>
              <a:cxnSpLocks/>
              <a:stCxn id="66" idx="7"/>
              <a:endCxn id="64" idx="3"/>
            </p:cNvCxnSpPr>
            <p:nvPr userDrawn="1"/>
          </p:nvCxnSpPr>
          <p:spPr>
            <a:xfrm flipV="1">
              <a:off x="725047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9F3F06-2B52-4181-B2D0-492B815C3870}"/>
                </a:ext>
              </a:extLst>
            </p:cNvPr>
            <p:cNvCxnSpPr>
              <a:cxnSpLocks/>
              <a:stCxn id="65" idx="6"/>
              <a:endCxn id="64" idx="2"/>
            </p:cNvCxnSpPr>
            <p:nvPr userDrawn="1"/>
          </p:nvCxnSpPr>
          <p:spPr>
            <a:xfrm>
              <a:off x="568895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5D1483-5947-4F4E-A12E-898C1AF649BE}"/>
                </a:ext>
              </a:extLst>
            </p:cNvPr>
            <p:cNvCxnSpPr>
              <a:cxnSpLocks/>
              <a:stCxn id="88" idx="7"/>
              <a:endCxn id="65" idx="3"/>
            </p:cNvCxnSpPr>
            <p:nvPr userDrawn="1"/>
          </p:nvCxnSpPr>
          <p:spPr>
            <a:xfrm flipV="1">
              <a:off x="166219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442377-C39E-49D9-A8E5-2983EE344DD5}"/>
                </a:ext>
              </a:extLst>
            </p:cNvPr>
            <p:cNvCxnSpPr>
              <a:cxnSpLocks/>
              <a:stCxn id="88" idx="6"/>
              <a:endCxn id="66" idx="2"/>
            </p:cNvCxnSpPr>
            <p:nvPr userDrawn="1"/>
          </p:nvCxnSpPr>
          <p:spPr>
            <a:xfrm>
              <a:off x="174572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0A0928-F7D0-424E-A900-451FCEDF6E27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>
              <a:off x="166219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915231-D5C8-4CF6-9448-B50D92ED791F}"/>
                </a:ext>
              </a:extLst>
            </p:cNvPr>
            <p:cNvCxnSpPr>
              <a:cxnSpLocks/>
              <a:stCxn id="66" idx="6"/>
              <a:endCxn id="67" idx="2"/>
            </p:cNvCxnSpPr>
            <p:nvPr userDrawn="1"/>
          </p:nvCxnSpPr>
          <p:spPr>
            <a:xfrm>
              <a:off x="733400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782795-F25E-469F-ADC9-8FB8F0AB0F3B}"/>
                </a:ext>
              </a:extLst>
            </p:cNvPr>
            <p:cNvCxnSpPr>
              <a:cxnSpLocks/>
              <a:stCxn id="67" idx="6"/>
              <a:endCxn id="68" idx="3"/>
            </p:cNvCxnSpPr>
            <p:nvPr userDrawn="1"/>
          </p:nvCxnSpPr>
          <p:spPr>
            <a:xfrm flipV="1">
              <a:off x="1441151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BEAAB7-9CF5-4E75-87C3-DF2D0AE4E86B}"/>
                </a:ext>
              </a:extLst>
            </p:cNvPr>
            <p:cNvCxnSpPr>
              <a:cxnSpLocks/>
              <a:stCxn id="69" idx="2"/>
              <a:endCxn id="68" idx="6"/>
            </p:cNvCxnSpPr>
            <p:nvPr userDrawn="1"/>
          </p:nvCxnSpPr>
          <p:spPr>
            <a:xfrm flipH="1">
              <a:off x="1964806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1CB080-F250-43D5-B9C0-C82638C3723F}"/>
                </a:ext>
              </a:extLst>
            </p:cNvPr>
            <p:cNvCxnSpPr>
              <a:cxnSpLocks/>
              <a:endCxn id="68" idx="5"/>
            </p:cNvCxnSpPr>
            <p:nvPr userDrawn="1"/>
          </p:nvCxnSpPr>
          <p:spPr>
            <a:xfrm flipH="1" flipV="1">
              <a:off x="1951601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B25A5A-5940-4E63-B59A-9ABF0F0C1574}"/>
                </a:ext>
              </a:extLst>
            </p:cNvPr>
            <p:cNvCxnSpPr>
              <a:cxnSpLocks/>
              <a:endCxn id="68" idx="4"/>
            </p:cNvCxnSpPr>
            <p:nvPr userDrawn="1"/>
          </p:nvCxnSpPr>
          <p:spPr>
            <a:xfrm flipV="1">
              <a:off x="1874634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A21E86-B592-4A68-8B5C-35EBEC3BF96B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 flipH="1" flipV="1">
              <a:off x="2335147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159ED3F-3F6F-45F8-82A7-811193E7822F}"/>
                </a:ext>
              </a:extLst>
            </p:cNvPr>
            <p:cNvCxnSpPr>
              <a:cxnSpLocks/>
              <a:stCxn id="72" idx="2"/>
              <a:endCxn id="69" idx="6"/>
            </p:cNvCxnSpPr>
            <p:nvPr userDrawn="1"/>
          </p:nvCxnSpPr>
          <p:spPr>
            <a:xfrm flipH="1" flipV="1">
              <a:off x="2363668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EADF3E-0EF7-4E87-B6CA-D325CFCC0E7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>
              <a:off x="2910634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D33296-5098-4F78-9F33-6CCD97A8F3FD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>
              <a:off x="3379568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1849E6-2CCF-4B23-B408-F54647C46260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 flipV="1">
              <a:off x="2939156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68370B-459D-44E6-AF89-C0B6F69095B9}"/>
                </a:ext>
              </a:extLst>
            </p:cNvPr>
            <p:cNvCxnSpPr>
              <a:cxnSpLocks/>
              <a:stCxn id="78" idx="4"/>
              <a:endCxn id="73" idx="0"/>
            </p:cNvCxnSpPr>
            <p:nvPr userDrawn="1"/>
          </p:nvCxnSpPr>
          <p:spPr>
            <a:xfrm flipH="1">
              <a:off x="3480565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B99B352-4EEC-4FC3-AD6E-51EC0F316AE2}"/>
                </a:ext>
              </a:extLst>
            </p:cNvPr>
            <p:cNvCxnSpPr>
              <a:cxnSpLocks/>
              <a:stCxn id="77" idx="3"/>
              <a:endCxn id="73" idx="7"/>
            </p:cNvCxnSpPr>
            <p:nvPr userDrawn="1"/>
          </p:nvCxnSpPr>
          <p:spPr>
            <a:xfrm flipH="1">
              <a:off x="3510817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A8A38F-F810-4C26-906F-959E5DEEEF26}"/>
                </a:ext>
              </a:extLst>
            </p:cNvPr>
            <p:cNvCxnSpPr>
              <a:cxnSpLocks/>
              <a:stCxn id="77" idx="2"/>
              <a:endCxn id="78" idx="6"/>
            </p:cNvCxnSpPr>
            <p:nvPr userDrawn="1"/>
          </p:nvCxnSpPr>
          <p:spPr>
            <a:xfrm flipH="1" flipV="1">
              <a:off x="3547725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57CD58-86EE-464A-814C-9BDD1855D684}"/>
                </a:ext>
              </a:extLst>
            </p:cNvPr>
            <p:cNvCxnSpPr>
              <a:cxnSpLocks/>
              <a:stCxn id="77" idx="1"/>
              <a:endCxn id="79" idx="4"/>
            </p:cNvCxnSpPr>
            <p:nvPr userDrawn="1"/>
          </p:nvCxnSpPr>
          <p:spPr>
            <a:xfrm flipV="1">
              <a:off x="4123048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8D721A-D26B-4CC0-BD28-900D6144DD53}"/>
                </a:ext>
              </a:extLst>
            </p:cNvPr>
            <p:cNvCxnSpPr>
              <a:cxnSpLocks/>
              <a:stCxn id="75" idx="1"/>
              <a:endCxn id="79" idx="5"/>
            </p:cNvCxnSpPr>
            <p:nvPr userDrawn="1"/>
          </p:nvCxnSpPr>
          <p:spPr>
            <a:xfrm flipH="1" flipV="1">
              <a:off x="4353892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8599BA-C181-4916-B58B-AD5C8D08FA17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 flipH="1" flipV="1">
              <a:off x="4797164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B6A596C-C4F4-45CE-98D5-05FDD6C4BBF4}"/>
                </a:ext>
              </a:extLst>
            </p:cNvPr>
            <p:cNvCxnSpPr>
              <a:cxnSpLocks/>
              <a:stCxn id="81" idx="0"/>
              <a:endCxn id="80" idx="4"/>
            </p:cNvCxnSpPr>
            <p:nvPr userDrawn="1"/>
          </p:nvCxnSpPr>
          <p:spPr>
            <a:xfrm flipH="1" flipV="1">
              <a:off x="5766588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377941-C9DB-4FD5-8225-42BF53C2F85E}"/>
                </a:ext>
              </a:extLst>
            </p:cNvPr>
            <p:cNvCxnSpPr>
              <a:cxnSpLocks/>
              <a:stCxn id="191" idx="0"/>
              <a:endCxn id="80" idx="5"/>
            </p:cNvCxnSpPr>
            <p:nvPr userDrawn="1"/>
          </p:nvCxnSpPr>
          <p:spPr>
            <a:xfrm flipH="1" flipV="1">
              <a:off x="5796839" y="5907620"/>
              <a:ext cx="456253" cy="1387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9ADC3D4-B86C-4D4E-93F3-386451271BAE}"/>
                </a:ext>
              </a:extLst>
            </p:cNvPr>
            <p:cNvCxnSpPr>
              <a:cxnSpLocks/>
              <a:stCxn id="82" idx="3"/>
              <a:endCxn id="74" idx="6"/>
            </p:cNvCxnSpPr>
            <p:nvPr userDrawn="1"/>
          </p:nvCxnSpPr>
          <p:spPr>
            <a:xfrm flipH="1" flipV="1">
              <a:off x="4566542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35A5AAE-BE6F-4481-A514-E4B9DA9C2CA9}"/>
                </a:ext>
              </a:extLst>
            </p:cNvPr>
            <p:cNvCxnSpPr>
              <a:cxnSpLocks/>
              <a:stCxn id="82" idx="1"/>
              <a:endCxn id="75" idx="5"/>
            </p:cNvCxnSpPr>
            <p:nvPr userDrawn="1"/>
          </p:nvCxnSpPr>
          <p:spPr>
            <a:xfrm flipH="1" flipV="1">
              <a:off x="4848876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2FB24D-C8A7-4D97-9B93-21BFB667693F}"/>
                </a:ext>
              </a:extLst>
            </p:cNvPr>
            <p:cNvCxnSpPr>
              <a:cxnSpLocks/>
              <a:stCxn id="81" idx="2"/>
              <a:endCxn id="75" idx="6"/>
            </p:cNvCxnSpPr>
            <p:nvPr userDrawn="1"/>
          </p:nvCxnSpPr>
          <p:spPr>
            <a:xfrm flipH="1" flipV="1">
              <a:off x="4853089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47D80B-F9B2-4633-855E-53F0E02755CD}"/>
                </a:ext>
              </a:extLst>
            </p:cNvPr>
            <p:cNvCxnSpPr>
              <a:cxnSpLocks/>
              <a:stCxn id="80" idx="3"/>
              <a:endCxn id="75" idx="7"/>
            </p:cNvCxnSpPr>
            <p:nvPr userDrawn="1"/>
          </p:nvCxnSpPr>
          <p:spPr>
            <a:xfrm flipH="1">
              <a:off x="4840924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D8D7CC-255F-4780-8123-B9574A3FE42E}"/>
                </a:ext>
              </a:extLst>
            </p:cNvPr>
            <p:cNvCxnSpPr>
              <a:cxnSpLocks/>
              <a:stCxn id="80" idx="2"/>
              <a:endCxn id="76" idx="6"/>
            </p:cNvCxnSpPr>
            <p:nvPr userDrawn="1"/>
          </p:nvCxnSpPr>
          <p:spPr>
            <a:xfrm flipH="1">
              <a:off x="4829843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02289F5-7AA1-4ED0-AC49-FBD83E5CC07E}"/>
                </a:ext>
              </a:extLst>
            </p:cNvPr>
            <p:cNvCxnSpPr>
              <a:cxnSpLocks/>
              <a:stCxn id="76" idx="1"/>
              <a:endCxn id="79" idx="6"/>
            </p:cNvCxnSpPr>
            <p:nvPr userDrawn="1"/>
          </p:nvCxnSpPr>
          <p:spPr>
            <a:xfrm flipH="1" flipV="1">
              <a:off x="4362246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B0A7D2D-2EE8-4A93-A70F-9BF8B08E4A65}"/>
                </a:ext>
              </a:extLst>
            </p:cNvPr>
            <p:cNvCxnSpPr>
              <a:cxnSpLocks/>
              <a:stCxn id="75" idx="2"/>
              <a:endCxn id="77" idx="6"/>
            </p:cNvCxnSpPr>
            <p:nvPr userDrawn="1"/>
          </p:nvCxnSpPr>
          <p:spPr>
            <a:xfrm flipH="1" flipV="1">
              <a:off x="4188911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D7499B-609D-41DD-A44A-939989B50FB1}"/>
                </a:ext>
              </a:extLst>
            </p:cNvPr>
            <p:cNvCxnSpPr>
              <a:cxnSpLocks/>
              <a:stCxn id="74" idx="1"/>
              <a:endCxn id="77" idx="5"/>
            </p:cNvCxnSpPr>
            <p:nvPr userDrawn="1"/>
          </p:nvCxnSpPr>
          <p:spPr>
            <a:xfrm flipH="1" flipV="1">
              <a:off x="4170804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9097C3C-AB18-4306-8D46-385954113B08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H="1">
              <a:off x="3941829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79D51E2-F855-478B-A5F4-5F4663F4C236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>
              <a:off x="3510817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77E8B4-6EB0-4C89-8A63-1B43F912F0E5}"/>
                </a:ext>
              </a:extLst>
            </p:cNvPr>
            <p:cNvCxnSpPr>
              <a:cxnSpLocks/>
              <a:stCxn id="74" idx="7"/>
              <a:endCxn id="75" idx="3"/>
            </p:cNvCxnSpPr>
            <p:nvPr userDrawn="1"/>
          </p:nvCxnSpPr>
          <p:spPr>
            <a:xfrm flipV="1">
              <a:off x="4554012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1730884-12B8-4398-9DB7-AF8BB806A0BB}"/>
                </a:ext>
              </a:extLst>
            </p:cNvPr>
            <p:cNvCxnSpPr>
              <a:cxnSpLocks/>
              <a:stCxn id="72" idx="7"/>
              <a:endCxn id="78" idx="3"/>
            </p:cNvCxnSpPr>
            <p:nvPr userDrawn="1"/>
          </p:nvCxnSpPr>
          <p:spPr>
            <a:xfrm flipV="1">
              <a:off x="2930802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C30124-E99F-436A-91C5-DDFE85922CFB}"/>
                </a:ext>
              </a:extLst>
            </p:cNvPr>
            <p:cNvCxnSpPr>
              <a:cxnSpLocks/>
              <a:stCxn id="82" idx="7"/>
              <a:endCxn id="81" idx="4"/>
            </p:cNvCxnSpPr>
            <p:nvPr userDrawn="1"/>
          </p:nvCxnSpPr>
          <p:spPr>
            <a:xfrm flipV="1">
              <a:off x="5622821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59EACC1-3E57-4F40-A3B9-0471F285B426}"/>
                </a:ext>
              </a:extLst>
            </p:cNvPr>
            <p:cNvSpPr/>
            <p:nvPr userDrawn="1"/>
          </p:nvSpPr>
          <p:spPr>
            <a:xfrm rot="20563470">
              <a:off x="1188438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14ACE3A-6B26-4F8A-8498-6058281E65D6}"/>
                </a:ext>
              </a:extLst>
            </p:cNvPr>
            <p:cNvSpPr/>
            <p:nvPr userDrawn="1"/>
          </p:nvSpPr>
          <p:spPr>
            <a:xfrm>
              <a:off x="1000476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638A821-E02D-433C-A9C0-08B42CE7EAD7}"/>
                </a:ext>
              </a:extLst>
            </p:cNvPr>
            <p:cNvSpPr/>
            <p:nvPr userDrawn="1"/>
          </p:nvSpPr>
          <p:spPr>
            <a:xfrm>
              <a:off x="483331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6D8874D-DBB3-4045-9332-EDCA856097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76357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97D061F-C73F-46B5-8DB4-39C429E3C0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55586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6FD574C-1293-4D64-8954-D0D4EB8B6EF9}"/>
                </a:ext>
              </a:extLst>
            </p:cNvPr>
            <p:cNvSpPr/>
            <p:nvPr userDrawn="1"/>
          </p:nvSpPr>
          <p:spPr>
            <a:xfrm>
              <a:off x="1874634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66DA23-2600-417D-83FF-56977A9464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306625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3601987-F091-4630-BF77-0693DEF79E4B}"/>
                </a:ext>
              </a:extLst>
            </p:cNvPr>
            <p:cNvSpPr/>
            <p:nvPr userDrawn="1"/>
          </p:nvSpPr>
          <p:spPr>
            <a:xfrm>
              <a:off x="2265837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4F2AA4-3C0D-4E22-A439-89D3FA5E922D}"/>
                </a:ext>
              </a:extLst>
            </p:cNvPr>
            <p:cNvSpPr/>
            <p:nvPr userDrawn="1"/>
          </p:nvSpPr>
          <p:spPr>
            <a:xfrm>
              <a:off x="2978891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C581AC-BD18-4C34-A88D-42E44044FC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82113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C2D5B2-5899-4417-8EDC-7F1DF3860A49}"/>
                </a:ext>
              </a:extLst>
            </p:cNvPr>
            <p:cNvSpPr/>
            <p:nvPr userDrawn="1"/>
          </p:nvSpPr>
          <p:spPr>
            <a:xfrm>
              <a:off x="3437783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21BBE0-CF8D-4CCC-B923-A676F3878068}"/>
                </a:ext>
              </a:extLst>
            </p:cNvPr>
            <p:cNvSpPr/>
            <p:nvPr userDrawn="1"/>
          </p:nvSpPr>
          <p:spPr>
            <a:xfrm>
              <a:off x="4480978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EB0EC93-1C78-427E-9231-955B42FAEA26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4796606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07B9B45-E03B-4A68-9BB5-99F9B295FFA0}"/>
                </a:ext>
              </a:extLst>
            </p:cNvPr>
            <p:cNvSpPr/>
            <p:nvPr userDrawn="1"/>
          </p:nvSpPr>
          <p:spPr>
            <a:xfrm rot="20861494">
              <a:off x="4745263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EE9472A-8A82-42E5-AF9E-01B299F3E267}"/>
                </a:ext>
              </a:extLst>
            </p:cNvPr>
            <p:cNvSpPr/>
            <p:nvPr userDrawn="1"/>
          </p:nvSpPr>
          <p:spPr>
            <a:xfrm rot="664413">
              <a:off x="4104144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D60A40B-4022-45D8-8B3C-2CBF5505A535}"/>
                </a:ext>
              </a:extLst>
            </p:cNvPr>
            <p:cNvSpPr/>
            <p:nvPr userDrawn="1"/>
          </p:nvSpPr>
          <p:spPr>
            <a:xfrm>
              <a:off x="3462161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3CDDA50-F606-4C10-BFED-D3593C2BE37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305203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146307D-5C82-4964-BFD3-2A9DE08E4BF1}"/>
                </a:ext>
              </a:extLst>
            </p:cNvPr>
            <p:cNvSpPr/>
            <p:nvPr userDrawn="1"/>
          </p:nvSpPr>
          <p:spPr>
            <a:xfrm>
              <a:off x="5723806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DC48A54-E599-40A6-B498-E7C9A398C980}"/>
                </a:ext>
              </a:extLst>
            </p:cNvPr>
            <p:cNvSpPr/>
            <p:nvPr userDrawn="1"/>
          </p:nvSpPr>
          <p:spPr>
            <a:xfrm>
              <a:off x="5813978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C11DE25-E932-4F7F-8EBC-0C2378C2BC4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574132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9A71DD5-8B73-41E2-A6BC-C68E0A342B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94688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5B82C04-CB3F-4757-AAF0-FAF9B75535A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36944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AC675B-4B24-4341-8821-F4DC778C8D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436231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2506475-2FA0-4D20-8E89-DE25B9E62A08}"/>
                </a:ext>
              </a:extLst>
            </p:cNvPr>
            <p:cNvCxnSpPr>
              <a:cxnSpLocks/>
              <a:stCxn id="85" idx="2"/>
              <a:endCxn id="64" idx="7"/>
            </p:cNvCxnSpPr>
            <p:nvPr userDrawn="1"/>
          </p:nvCxnSpPr>
          <p:spPr>
            <a:xfrm flipH="1">
              <a:off x="1077443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3EFBEC-BDB6-4F8C-A7AE-DBAE6708642E}"/>
                </a:ext>
              </a:extLst>
            </p:cNvPr>
            <p:cNvCxnSpPr>
              <a:cxnSpLocks/>
              <a:stCxn id="65" idx="4"/>
              <a:endCxn id="66" idx="1"/>
            </p:cNvCxnSpPr>
            <p:nvPr userDrawn="1"/>
          </p:nvCxnSpPr>
          <p:spPr>
            <a:xfrm>
              <a:off x="526113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DA478EE-0E7F-4636-948B-65CF65593A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7530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E5C084D-E3A1-4D15-AA76-EFF23DE98E67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>
              <a:off x="60366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EF7B00B-F6C4-41F1-9413-4CCA864A67E2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>
              <a:off x="-59163" y="6759666"/>
              <a:ext cx="176693" cy="405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9669F9-9910-4DFF-BAF0-757DCBA88DF5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 flipV="1">
              <a:off x="-5916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288DB6-E536-4E4A-BA4C-10F28FFE63CE}"/>
                </a:ext>
              </a:extLst>
            </p:cNvPr>
            <p:cNvCxnSpPr>
              <a:cxnSpLocks/>
              <a:endCxn id="65" idx="2"/>
            </p:cNvCxnSpPr>
            <p:nvPr userDrawn="1"/>
          </p:nvCxnSpPr>
          <p:spPr>
            <a:xfrm>
              <a:off x="-99346" y="6362693"/>
              <a:ext cx="582677" cy="58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4CF0837-A37A-461D-9A5C-DE58E7612A0D}"/>
                </a:ext>
              </a:extLst>
            </p:cNvPr>
            <p:cNvCxnSpPr>
              <a:cxnSpLocks/>
              <a:endCxn id="72" idx="3"/>
            </p:cNvCxnSpPr>
            <p:nvPr userDrawn="1"/>
          </p:nvCxnSpPr>
          <p:spPr>
            <a:xfrm flipV="1">
              <a:off x="2737739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1F953E5-F660-45F8-96AD-565AFA24A2BD}"/>
                </a:ext>
              </a:extLst>
            </p:cNvPr>
            <p:cNvCxnSpPr>
              <a:cxnSpLocks/>
              <a:stCxn id="65" idx="1"/>
              <a:endCxn id="95" idx="4"/>
            </p:cNvCxnSpPr>
            <p:nvPr/>
          </p:nvCxnSpPr>
          <p:spPr>
            <a:xfrm flipH="1" flipV="1">
              <a:off x="380167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FBE6A78-5113-4B86-9A3F-B87CA139AB2D}"/>
                </a:ext>
              </a:extLst>
            </p:cNvPr>
            <p:cNvSpPr/>
            <p:nvPr/>
          </p:nvSpPr>
          <p:spPr>
            <a:xfrm rot="20563470">
              <a:off x="339372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3FF956-67D0-484E-AAAB-352D364DB69F}"/>
                </a:ext>
              </a:extLst>
            </p:cNvPr>
            <p:cNvCxnSpPr>
              <a:cxnSpLocks/>
              <a:stCxn id="95" idx="6"/>
              <a:endCxn id="63" idx="1"/>
            </p:cNvCxnSpPr>
            <p:nvPr/>
          </p:nvCxnSpPr>
          <p:spPr>
            <a:xfrm flipV="1">
              <a:off x="400862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8502D1-B6B8-4335-8D0E-9E8C70E2A3B9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-81898" y="6085780"/>
              <a:ext cx="422690" cy="1851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1AC858-A257-48C1-9CC1-A4A5CFB9ABB8}"/>
                </a:ext>
              </a:extLst>
            </p:cNvPr>
            <p:cNvCxnSpPr>
              <a:cxnSpLocks/>
              <a:stCxn id="161" idx="7"/>
              <a:endCxn id="159" idx="2"/>
            </p:cNvCxnSpPr>
            <p:nvPr userDrawn="1"/>
          </p:nvCxnSpPr>
          <p:spPr>
            <a:xfrm flipV="1">
              <a:off x="6447971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D888782-2357-47AF-899B-B2432DA615B9}"/>
                </a:ext>
              </a:extLst>
            </p:cNvPr>
            <p:cNvCxnSpPr>
              <a:cxnSpLocks/>
              <a:stCxn id="159" idx="4"/>
              <a:endCxn id="181" idx="1"/>
            </p:cNvCxnSpPr>
            <p:nvPr userDrawn="1"/>
          </p:nvCxnSpPr>
          <p:spPr>
            <a:xfrm>
              <a:off x="7135531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A9BC75-1CA3-408C-B2F5-8EFD7D495888}"/>
                </a:ext>
              </a:extLst>
            </p:cNvPr>
            <p:cNvCxnSpPr>
              <a:cxnSpLocks/>
              <a:stCxn id="164" idx="2"/>
              <a:endCxn id="179" idx="6"/>
            </p:cNvCxnSpPr>
            <p:nvPr userDrawn="1"/>
          </p:nvCxnSpPr>
          <p:spPr>
            <a:xfrm flipH="1" flipV="1">
              <a:off x="7371858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5074C8-4779-4420-A001-7A35A244A76D}"/>
                </a:ext>
              </a:extLst>
            </p:cNvPr>
            <p:cNvCxnSpPr>
              <a:cxnSpLocks/>
              <a:stCxn id="181" idx="5"/>
              <a:endCxn id="164" idx="1"/>
            </p:cNvCxnSpPr>
            <p:nvPr userDrawn="1"/>
          </p:nvCxnSpPr>
          <p:spPr>
            <a:xfrm>
              <a:off x="7376526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99F8E29-EB9B-4331-B7CB-58ABD3B5233A}"/>
                </a:ext>
              </a:extLst>
            </p:cNvPr>
            <p:cNvCxnSpPr>
              <a:cxnSpLocks/>
              <a:stCxn id="159" idx="5"/>
              <a:endCxn id="180" idx="1"/>
            </p:cNvCxnSpPr>
            <p:nvPr userDrawn="1"/>
          </p:nvCxnSpPr>
          <p:spPr>
            <a:xfrm>
              <a:off x="7160696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FEA908-F39B-4AF7-9C9A-61E3783B6132}"/>
                </a:ext>
              </a:extLst>
            </p:cNvPr>
            <p:cNvCxnSpPr>
              <a:cxnSpLocks/>
              <a:stCxn id="164" idx="0"/>
              <a:endCxn id="180" idx="4"/>
            </p:cNvCxnSpPr>
            <p:nvPr userDrawn="1"/>
          </p:nvCxnSpPr>
          <p:spPr>
            <a:xfrm flipH="1" flipV="1">
              <a:off x="7757071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7270557-4682-4614-9AD1-E548DCF214BA}"/>
                </a:ext>
              </a:extLst>
            </p:cNvPr>
            <p:cNvCxnSpPr>
              <a:cxnSpLocks/>
              <a:stCxn id="181" idx="3"/>
              <a:endCxn id="179" idx="0"/>
            </p:cNvCxnSpPr>
            <p:nvPr userDrawn="1"/>
          </p:nvCxnSpPr>
          <p:spPr>
            <a:xfrm flipH="1">
              <a:off x="7329076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A2034C-2C34-4AFF-A311-85F2EEA12FAD}"/>
                </a:ext>
              </a:extLst>
            </p:cNvPr>
            <p:cNvCxnSpPr>
              <a:cxnSpLocks/>
              <a:stCxn id="159" idx="6"/>
              <a:endCxn id="166" idx="1"/>
            </p:cNvCxnSpPr>
            <p:nvPr userDrawn="1"/>
          </p:nvCxnSpPr>
          <p:spPr>
            <a:xfrm>
              <a:off x="7163678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10A863-7198-4776-9795-FF7D2FD913FA}"/>
                </a:ext>
              </a:extLst>
            </p:cNvPr>
            <p:cNvCxnSpPr>
              <a:cxnSpLocks/>
              <a:stCxn id="164" idx="7"/>
              <a:endCxn id="166" idx="3"/>
            </p:cNvCxnSpPr>
            <p:nvPr userDrawn="1"/>
          </p:nvCxnSpPr>
          <p:spPr>
            <a:xfrm flipV="1">
              <a:off x="7843207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9E17D08-5256-47EC-8B04-7A457ADB2979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V="1">
              <a:off x="7384880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D881FF-A5C4-4291-82C6-3EFC5A4C39D9}"/>
                </a:ext>
              </a:extLst>
            </p:cNvPr>
            <p:cNvCxnSpPr>
              <a:cxnSpLocks/>
              <a:stCxn id="163" idx="0"/>
              <a:endCxn id="179" idx="4"/>
            </p:cNvCxnSpPr>
            <p:nvPr userDrawn="1"/>
          </p:nvCxnSpPr>
          <p:spPr>
            <a:xfrm flipV="1">
              <a:off x="7289974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4725E7-2599-4CC1-9BCC-C1629265B15E}"/>
                </a:ext>
              </a:extLst>
            </p:cNvPr>
            <p:cNvCxnSpPr>
              <a:cxnSpLocks/>
              <a:stCxn id="180" idx="6"/>
              <a:endCxn id="166" idx="2"/>
            </p:cNvCxnSpPr>
            <p:nvPr userDrawn="1"/>
          </p:nvCxnSpPr>
          <p:spPr>
            <a:xfrm flipV="1">
              <a:off x="7785593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C0F0152-EFD1-41EB-A908-EF2D1610216F}"/>
                </a:ext>
              </a:extLst>
            </p:cNvPr>
            <p:cNvCxnSpPr>
              <a:cxnSpLocks/>
              <a:stCxn id="165" idx="0"/>
              <a:endCxn id="166" idx="4"/>
            </p:cNvCxnSpPr>
            <p:nvPr userDrawn="1"/>
          </p:nvCxnSpPr>
          <p:spPr>
            <a:xfrm flipH="1" flipV="1">
              <a:off x="8200225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668802E-F26F-4EFB-9974-BB157C2B91DF}"/>
                </a:ext>
              </a:extLst>
            </p:cNvPr>
            <p:cNvCxnSpPr>
              <a:cxnSpLocks/>
              <a:stCxn id="168" idx="1"/>
              <a:endCxn id="166" idx="5"/>
            </p:cNvCxnSpPr>
            <p:nvPr userDrawn="1"/>
          </p:nvCxnSpPr>
          <p:spPr>
            <a:xfrm flipH="1" flipV="1">
              <a:off x="8230476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6A4D61B-5C3F-4323-8A24-E0D5891FA804}"/>
                </a:ext>
              </a:extLst>
            </p:cNvPr>
            <p:cNvCxnSpPr>
              <a:cxnSpLocks/>
              <a:stCxn id="168" idx="0"/>
              <a:endCxn id="167" idx="4"/>
            </p:cNvCxnSpPr>
            <p:nvPr userDrawn="1"/>
          </p:nvCxnSpPr>
          <p:spPr>
            <a:xfrm flipV="1">
              <a:off x="8802240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3DFC135-8C6C-46F2-A098-29CCF2F5FB3A}"/>
                </a:ext>
              </a:extLst>
            </p:cNvPr>
            <p:cNvCxnSpPr>
              <a:cxnSpLocks/>
              <a:stCxn id="167" idx="2"/>
              <a:endCxn id="166" idx="6"/>
            </p:cNvCxnSpPr>
            <p:nvPr userDrawn="1"/>
          </p:nvCxnSpPr>
          <p:spPr>
            <a:xfrm flipH="1">
              <a:off x="8243007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365F930-53FD-452B-9F0B-92AB71D10992}"/>
                </a:ext>
              </a:extLst>
            </p:cNvPr>
            <p:cNvCxnSpPr>
              <a:cxnSpLocks/>
              <a:stCxn id="167" idx="7"/>
              <a:endCxn id="175" idx="2"/>
            </p:cNvCxnSpPr>
            <p:nvPr userDrawn="1"/>
          </p:nvCxnSpPr>
          <p:spPr>
            <a:xfrm flipV="1">
              <a:off x="8943531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B2C812E-654D-4BE3-8ED9-204E8EE04F6E}"/>
                </a:ext>
              </a:extLst>
            </p:cNvPr>
            <p:cNvCxnSpPr>
              <a:cxnSpLocks/>
              <a:stCxn id="167" idx="6"/>
              <a:endCxn id="174" idx="2"/>
            </p:cNvCxnSpPr>
            <p:nvPr userDrawn="1"/>
          </p:nvCxnSpPr>
          <p:spPr>
            <a:xfrm>
              <a:off x="8956061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D95742-0C5D-48AF-9FCC-457E71D466D2}"/>
                </a:ext>
              </a:extLst>
            </p:cNvPr>
            <p:cNvCxnSpPr>
              <a:cxnSpLocks/>
              <a:stCxn id="174" idx="7"/>
              <a:endCxn id="175" idx="3"/>
            </p:cNvCxnSpPr>
            <p:nvPr userDrawn="1"/>
          </p:nvCxnSpPr>
          <p:spPr>
            <a:xfrm flipV="1">
              <a:off x="9426800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9FB6407-B1CC-4622-93C4-1A7274DF8144}"/>
                </a:ext>
              </a:extLst>
            </p:cNvPr>
            <p:cNvCxnSpPr>
              <a:cxnSpLocks/>
              <a:stCxn id="160" idx="0"/>
              <a:endCxn id="159" idx="3"/>
            </p:cNvCxnSpPr>
            <p:nvPr userDrawn="1"/>
          </p:nvCxnSpPr>
          <p:spPr>
            <a:xfrm flipV="1">
              <a:off x="6937168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B9A326-99A7-4994-A4F3-48EC1328CF9F}"/>
                </a:ext>
              </a:extLst>
            </p:cNvPr>
            <p:cNvCxnSpPr>
              <a:cxnSpLocks/>
              <a:stCxn id="179" idx="2"/>
              <a:endCxn id="160" idx="6"/>
            </p:cNvCxnSpPr>
            <p:nvPr userDrawn="1"/>
          </p:nvCxnSpPr>
          <p:spPr>
            <a:xfrm flipH="1" flipV="1">
              <a:off x="6982254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FD3EFEA-C079-4929-A463-9B89CA2F029C}"/>
                </a:ext>
              </a:extLst>
            </p:cNvPr>
            <p:cNvCxnSpPr>
              <a:cxnSpLocks/>
              <a:stCxn id="163" idx="1"/>
              <a:endCxn id="160" idx="5"/>
            </p:cNvCxnSpPr>
            <p:nvPr userDrawn="1"/>
          </p:nvCxnSpPr>
          <p:spPr>
            <a:xfrm flipH="1" flipV="1">
              <a:off x="6969049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3D6F1FE-C344-408B-A76A-678347E8DF7E}"/>
                </a:ext>
              </a:extLst>
            </p:cNvPr>
            <p:cNvCxnSpPr>
              <a:cxnSpLocks/>
              <a:stCxn id="162" idx="7"/>
              <a:endCxn id="160" idx="3"/>
            </p:cNvCxnSpPr>
            <p:nvPr userDrawn="1"/>
          </p:nvCxnSpPr>
          <p:spPr>
            <a:xfrm flipV="1">
              <a:off x="6616653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B185A4-DA00-46E9-96C0-88A73F8D6168}"/>
                </a:ext>
              </a:extLst>
            </p:cNvPr>
            <p:cNvCxnSpPr>
              <a:cxnSpLocks/>
              <a:stCxn id="161" idx="6"/>
              <a:endCxn id="160" idx="2"/>
            </p:cNvCxnSpPr>
            <p:nvPr userDrawn="1"/>
          </p:nvCxnSpPr>
          <p:spPr>
            <a:xfrm>
              <a:off x="6460501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B68194-E88A-4691-B2B1-636761618F72}"/>
                </a:ext>
              </a:extLst>
            </p:cNvPr>
            <p:cNvCxnSpPr>
              <a:cxnSpLocks/>
              <a:stCxn id="184" idx="7"/>
              <a:endCxn id="161" idx="3"/>
            </p:cNvCxnSpPr>
            <p:nvPr userDrawn="1"/>
          </p:nvCxnSpPr>
          <p:spPr>
            <a:xfrm flipV="1">
              <a:off x="6057825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FD44305-EA8B-4E6D-8402-83F38E5DA633}"/>
                </a:ext>
              </a:extLst>
            </p:cNvPr>
            <p:cNvCxnSpPr>
              <a:cxnSpLocks/>
              <a:stCxn id="184" idx="6"/>
              <a:endCxn id="162" idx="2"/>
            </p:cNvCxnSpPr>
            <p:nvPr userDrawn="1"/>
          </p:nvCxnSpPr>
          <p:spPr>
            <a:xfrm>
              <a:off x="6066178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05EF832-230D-4D38-B521-AB51FD0470C7}"/>
                </a:ext>
              </a:extLst>
            </p:cNvPr>
            <p:cNvCxnSpPr>
              <a:cxnSpLocks/>
              <a:stCxn id="184" idx="5"/>
            </p:cNvCxnSpPr>
            <p:nvPr userDrawn="1"/>
          </p:nvCxnSpPr>
          <p:spPr>
            <a:xfrm>
              <a:off x="6057825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E7C1E39-1F96-469A-9360-5B8B6A4A88DE}"/>
                </a:ext>
              </a:extLst>
            </p:cNvPr>
            <p:cNvCxnSpPr>
              <a:cxnSpLocks/>
              <a:stCxn id="162" idx="6"/>
              <a:endCxn id="163" idx="2"/>
            </p:cNvCxnSpPr>
            <p:nvPr userDrawn="1"/>
          </p:nvCxnSpPr>
          <p:spPr>
            <a:xfrm>
              <a:off x="6625006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CC22153-D5DB-4DA6-857B-DE53F47F3510}"/>
                </a:ext>
              </a:extLst>
            </p:cNvPr>
            <p:cNvCxnSpPr>
              <a:cxnSpLocks/>
              <a:stCxn id="163" idx="6"/>
              <a:endCxn id="164" idx="3"/>
            </p:cNvCxnSpPr>
            <p:nvPr userDrawn="1"/>
          </p:nvCxnSpPr>
          <p:spPr>
            <a:xfrm flipV="1">
              <a:off x="7332757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E2C1493-1577-4FC5-8483-74926A888CB5}"/>
                </a:ext>
              </a:extLst>
            </p:cNvPr>
            <p:cNvCxnSpPr>
              <a:cxnSpLocks/>
              <a:stCxn id="165" idx="2"/>
              <a:endCxn id="164" idx="6"/>
            </p:cNvCxnSpPr>
            <p:nvPr userDrawn="1"/>
          </p:nvCxnSpPr>
          <p:spPr>
            <a:xfrm flipH="1">
              <a:off x="7856412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7D65A83-1EF7-438F-8B1E-3104CB41BD56}"/>
                </a:ext>
              </a:extLst>
            </p:cNvPr>
            <p:cNvCxnSpPr>
              <a:cxnSpLocks/>
              <a:endCxn id="164" idx="5"/>
            </p:cNvCxnSpPr>
            <p:nvPr userDrawn="1"/>
          </p:nvCxnSpPr>
          <p:spPr>
            <a:xfrm flipH="1" flipV="1">
              <a:off x="7843207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5C1E6A3-4DA5-47C9-8B15-525960603E03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7766240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EBCD489-B54A-49EA-8E7E-C66E8798E64E}"/>
                </a:ext>
              </a:extLst>
            </p:cNvPr>
            <p:cNvCxnSpPr>
              <a:cxnSpLocks/>
              <a:endCxn id="165" idx="4"/>
            </p:cNvCxnSpPr>
            <p:nvPr userDrawn="1"/>
          </p:nvCxnSpPr>
          <p:spPr>
            <a:xfrm flipH="1" flipV="1">
              <a:off x="8226753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FD39835-95AD-47DD-8C91-4C582194702B}"/>
                </a:ext>
              </a:extLst>
            </p:cNvPr>
            <p:cNvCxnSpPr>
              <a:cxnSpLocks/>
              <a:stCxn id="168" idx="2"/>
              <a:endCxn id="165" idx="6"/>
            </p:cNvCxnSpPr>
            <p:nvPr userDrawn="1"/>
          </p:nvCxnSpPr>
          <p:spPr>
            <a:xfrm flipH="1" flipV="1">
              <a:off x="8255274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0074AB1-CAB5-4393-8D4C-B3E6CB0DB453}"/>
                </a:ext>
              </a:extLst>
            </p:cNvPr>
            <p:cNvCxnSpPr>
              <a:cxnSpLocks/>
              <a:stCxn id="168" idx="4"/>
            </p:cNvCxnSpPr>
            <p:nvPr userDrawn="1"/>
          </p:nvCxnSpPr>
          <p:spPr>
            <a:xfrm>
              <a:off x="8802240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9CE924-077D-498B-AD36-8AA6BAEB7056}"/>
                </a:ext>
              </a:extLst>
            </p:cNvPr>
            <p:cNvCxnSpPr>
              <a:cxnSpLocks/>
              <a:stCxn id="169" idx="3"/>
            </p:cNvCxnSpPr>
            <p:nvPr userDrawn="1"/>
          </p:nvCxnSpPr>
          <p:spPr>
            <a:xfrm flipH="1">
              <a:off x="9271174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BB091F1-D237-4E65-83F8-7B73227B6FD9}"/>
                </a:ext>
              </a:extLst>
            </p:cNvPr>
            <p:cNvCxnSpPr>
              <a:cxnSpLocks/>
              <a:stCxn id="169" idx="2"/>
              <a:endCxn id="168" idx="6"/>
            </p:cNvCxnSpPr>
            <p:nvPr userDrawn="1"/>
          </p:nvCxnSpPr>
          <p:spPr>
            <a:xfrm flipH="1" flipV="1">
              <a:off x="8830762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96A1FFA-8871-41DA-9444-E1085F29B11B}"/>
                </a:ext>
              </a:extLst>
            </p:cNvPr>
            <p:cNvCxnSpPr>
              <a:cxnSpLocks/>
              <a:stCxn id="174" idx="4"/>
              <a:endCxn id="169" idx="0"/>
            </p:cNvCxnSpPr>
            <p:nvPr userDrawn="1"/>
          </p:nvCxnSpPr>
          <p:spPr>
            <a:xfrm flipH="1">
              <a:off x="9372171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934EB10-E540-4DD6-BCBD-0B78AFAE1523}"/>
                </a:ext>
              </a:extLst>
            </p:cNvPr>
            <p:cNvCxnSpPr>
              <a:cxnSpLocks/>
              <a:stCxn id="173" idx="3"/>
              <a:endCxn id="169" idx="7"/>
            </p:cNvCxnSpPr>
            <p:nvPr userDrawn="1"/>
          </p:nvCxnSpPr>
          <p:spPr>
            <a:xfrm flipH="1">
              <a:off x="9402423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F5EBED2-25A5-449D-A631-DE5BDBCB68CE}"/>
                </a:ext>
              </a:extLst>
            </p:cNvPr>
            <p:cNvCxnSpPr>
              <a:cxnSpLocks/>
              <a:stCxn id="173" idx="2"/>
              <a:endCxn id="174" idx="6"/>
            </p:cNvCxnSpPr>
            <p:nvPr userDrawn="1"/>
          </p:nvCxnSpPr>
          <p:spPr>
            <a:xfrm flipH="1" flipV="1">
              <a:off x="9439331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8DC72E-D120-4CB5-B07B-B31F3AC7605D}"/>
                </a:ext>
              </a:extLst>
            </p:cNvPr>
            <p:cNvCxnSpPr>
              <a:cxnSpLocks/>
              <a:stCxn id="173" idx="1"/>
              <a:endCxn id="175" idx="4"/>
            </p:cNvCxnSpPr>
            <p:nvPr userDrawn="1"/>
          </p:nvCxnSpPr>
          <p:spPr>
            <a:xfrm flipV="1">
              <a:off x="10014654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E9953D1-D76E-40CC-9874-A203928952EB}"/>
                </a:ext>
              </a:extLst>
            </p:cNvPr>
            <p:cNvCxnSpPr>
              <a:cxnSpLocks/>
              <a:stCxn id="171" idx="1"/>
              <a:endCxn id="175" idx="5"/>
            </p:cNvCxnSpPr>
            <p:nvPr userDrawn="1"/>
          </p:nvCxnSpPr>
          <p:spPr>
            <a:xfrm flipH="1" flipV="1">
              <a:off x="10245498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54B47AB-5079-4071-B2F0-0E82DE25A7C9}"/>
                </a:ext>
              </a:extLst>
            </p:cNvPr>
            <p:cNvCxnSpPr>
              <a:cxnSpLocks/>
              <a:stCxn id="171" idx="0"/>
              <a:endCxn id="172" idx="4"/>
            </p:cNvCxnSpPr>
            <p:nvPr userDrawn="1"/>
          </p:nvCxnSpPr>
          <p:spPr>
            <a:xfrm flipH="1" flipV="1">
              <a:off x="10688770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E1DEE4B-8241-4601-9069-C854BFFEBF30}"/>
                </a:ext>
              </a:extLst>
            </p:cNvPr>
            <p:cNvCxnSpPr>
              <a:cxnSpLocks/>
              <a:stCxn id="177" idx="0"/>
              <a:endCxn id="176" idx="4"/>
            </p:cNvCxnSpPr>
            <p:nvPr userDrawn="1"/>
          </p:nvCxnSpPr>
          <p:spPr>
            <a:xfrm flipH="1" flipV="1">
              <a:off x="11658194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B6C7926-F158-4C64-8314-BAF771C2203A}"/>
                </a:ext>
              </a:extLst>
            </p:cNvPr>
            <p:cNvCxnSpPr>
              <a:cxnSpLocks/>
              <a:endCxn id="176" idx="5"/>
            </p:cNvCxnSpPr>
            <p:nvPr userDrawn="1"/>
          </p:nvCxnSpPr>
          <p:spPr>
            <a:xfrm flipH="1" flipV="1">
              <a:off x="11688445" y="5907620"/>
              <a:ext cx="497447" cy="3810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2331F2-B2F9-49BA-9BE1-DC89D3F76951}"/>
                </a:ext>
              </a:extLst>
            </p:cNvPr>
            <p:cNvCxnSpPr>
              <a:cxnSpLocks/>
              <a:endCxn id="177" idx="6"/>
            </p:cNvCxnSpPr>
            <p:nvPr userDrawn="1"/>
          </p:nvCxnSpPr>
          <p:spPr>
            <a:xfrm flipH="1" flipV="1">
              <a:off x="11791148" y="6476289"/>
              <a:ext cx="402303" cy="1605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CEE3835-14EC-4838-B279-CA66D5AB9D2C}"/>
                </a:ext>
              </a:extLst>
            </p:cNvPr>
            <p:cNvCxnSpPr>
              <a:cxnSpLocks/>
              <a:endCxn id="178" idx="6"/>
            </p:cNvCxnSpPr>
            <p:nvPr userDrawn="1"/>
          </p:nvCxnSpPr>
          <p:spPr>
            <a:xfrm flipH="1">
              <a:off x="11522781" y="6808992"/>
              <a:ext cx="648123" cy="645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38DE484-ECCC-4565-BBD8-4B66DF9BB6D7}"/>
                </a:ext>
              </a:extLst>
            </p:cNvPr>
            <p:cNvCxnSpPr>
              <a:cxnSpLocks/>
              <a:stCxn id="178" idx="3"/>
              <a:endCxn id="170" idx="6"/>
            </p:cNvCxnSpPr>
            <p:nvPr userDrawn="1"/>
          </p:nvCxnSpPr>
          <p:spPr>
            <a:xfrm flipH="1" flipV="1">
              <a:off x="10458148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2331AE6-C067-4F81-A237-E079678FFB88}"/>
                </a:ext>
              </a:extLst>
            </p:cNvPr>
            <p:cNvCxnSpPr>
              <a:cxnSpLocks/>
              <a:stCxn id="178" idx="1"/>
              <a:endCxn id="171" idx="5"/>
            </p:cNvCxnSpPr>
            <p:nvPr userDrawn="1"/>
          </p:nvCxnSpPr>
          <p:spPr>
            <a:xfrm flipH="1" flipV="1">
              <a:off x="10740482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C80C1E3-79F4-45D3-BB8D-DC81334DBE85}"/>
                </a:ext>
              </a:extLst>
            </p:cNvPr>
            <p:cNvCxnSpPr>
              <a:cxnSpLocks/>
              <a:stCxn id="177" idx="2"/>
              <a:endCxn id="171" idx="6"/>
            </p:cNvCxnSpPr>
            <p:nvPr userDrawn="1"/>
          </p:nvCxnSpPr>
          <p:spPr>
            <a:xfrm flipH="1" flipV="1">
              <a:off x="10744695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0AF560B-C8E7-4CE8-B39D-22E96EFD596E}"/>
                </a:ext>
              </a:extLst>
            </p:cNvPr>
            <p:cNvCxnSpPr>
              <a:cxnSpLocks/>
              <a:stCxn id="176" idx="3"/>
              <a:endCxn id="171" idx="7"/>
            </p:cNvCxnSpPr>
            <p:nvPr userDrawn="1"/>
          </p:nvCxnSpPr>
          <p:spPr>
            <a:xfrm flipH="1">
              <a:off x="10732530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294B2C8-953F-4084-8E96-E8CD4846F329}"/>
                </a:ext>
              </a:extLst>
            </p:cNvPr>
            <p:cNvCxnSpPr>
              <a:cxnSpLocks/>
              <a:stCxn id="176" idx="2"/>
              <a:endCxn id="172" idx="6"/>
            </p:cNvCxnSpPr>
            <p:nvPr userDrawn="1"/>
          </p:nvCxnSpPr>
          <p:spPr>
            <a:xfrm flipH="1">
              <a:off x="10721449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0B0C67-5336-480D-B6CE-5570D2A9104B}"/>
                </a:ext>
              </a:extLst>
            </p:cNvPr>
            <p:cNvCxnSpPr>
              <a:cxnSpLocks/>
              <a:stCxn id="172" idx="1"/>
              <a:endCxn id="175" idx="6"/>
            </p:cNvCxnSpPr>
            <p:nvPr userDrawn="1"/>
          </p:nvCxnSpPr>
          <p:spPr>
            <a:xfrm flipH="1" flipV="1">
              <a:off x="10253852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319F196-37D5-4A01-B409-E203477352A8}"/>
                </a:ext>
              </a:extLst>
            </p:cNvPr>
            <p:cNvCxnSpPr>
              <a:cxnSpLocks/>
              <a:stCxn id="171" idx="2"/>
              <a:endCxn id="173" idx="6"/>
            </p:cNvCxnSpPr>
            <p:nvPr userDrawn="1"/>
          </p:nvCxnSpPr>
          <p:spPr>
            <a:xfrm flipH="1" flipV="1">
              <a:off x="10080517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C56AE64-AAED-4C73-9FE0-9B96C4FB64D7}"/>
                </a:ext>
              </a:extLst>
            </p:cNvPr>
            <p:cNvCxnSpPr>
              <a:cxnSpLocks/>
              <a:stCxn id="170" idx="1"/>
              <a:endCxn id="173" idx="5"/>
            </p:cNvCxnSpPr>
            <p:nvPr userDrawn="1"/>
          </p:nvCxnSpPr>
          <p:spPr>
            <a:xfrm flipH="1" flipV="1">
              <a:off x="10062410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71A0586-D532-4AD5-BD5D-697C638DC10B}"/>
                </a:ext>
              </a:extLst>
            </p:cNvPr>
            <p:cNvCxnSpPr>
              <a:cxnSpLocks/>
              <a:stCxn id="173" idx="4"/>
            </p:cNvCxnSpPr>
            <p:nvPr userDrawn="1"/>
          </p:nvCxnSpPr>
          <p:spPr>
            <a:xfrm flipH="1">
              <a:off x="9833435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AAEFC9-2C89-410D-9BB5-0CF078EC111F}"/>
                </a:ext>
              </a:extLst>
            </p:cNvPr>
            <p:cNvCxnSpPr>
              <a:cxnSpLocks/>
              <a:stCxn id="169" idx="5"/>
            </p:cNvCxnSpPr>
            <p:nvPr userDrawn="1"/>
          </p:nvCxnSpPr>
          <p:spPr>
            <a:xfrm>
              <a:off x="9402423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76B284B-F094-4A8F-AE1A-5C757FA06247}"/>
                </a:ext>
              </a:extLst>
            </p:cNvPr>
            <p:cNvCxnSpPr>
              <a:cxnSpLocks/>
              <a:stCxn id="170" idx="7"/>
              <a:endCxn id="171" idx="3"/>
            </p:cNvCxnSpPr>
            <p:nvPr userDrawn="1"/>
          </p:nvCxnSpPr>
          <p:spPr>
            <a:xfrm flipV="1">
              <a:off x="10445618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8F883CA-F850-4DC4-A965-5372939FEB11}"/>
                </a:ext>
              </a:extLst>
            </p:cNvPr>
            <p:cNvCxnSpPr>
              <a:cxnSpLocks/>
              <a:stCxn id="168" idx="7"/>
              <a:endCxn id="174" idx="3"/>
            </p:cNvCxnSpPr>
            <p:nvPr userDrawn="1"/>
          </p:nvCxnSpPr>
          <p:spPr>
            <a:xfrm flipV="1">
              <a:off x="8822408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8E417CB-D27D-4891-AD6E-8B56DB9C076F}"/>
                </a:ext>
              </a:extLst>
            </p:cNvPr>
            <p:cNvCxnSpPr>
              <a:cxnSpLocks/>
              <a:stCxn id="178" idx="7"/>
              <a:endCxn id="177" idx="4"/>
            </p:cNvCxnSpPr>
            <p:nvPr userDrawn="1"/>
          </p:nvCxnSpPr>
          <p:spPr>
            <a:xfrm flipV="1">
              <a:off x="11514427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1D157CE-05E8-4A05-807C-058D6F748D4F}"/>
                </a:ext>
              </a:extLst>
            </p:cNvPr>
            <p:cNvSpPr/>
            <p:nvPr userDrawn="1"/>
          </p:nvSpPr>
          <p:spPr>
            <a:xfrm rot="20563470">
              <a:off x="7080044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5F2AE33-D39B-4657-A206-8B1A972A5144}"/>
                </a:ext>
              </a:extLst>
            </p:cNvPr>
            <p:cNvSpPr/>
            <p:nvPr userDrawn="1"/>
          </p:nvSpPr>
          <p:spPr>
            <a:xfrm>
              <a:off x="6892082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0967FF7-CB40-4944-8FA9-5EE9A9AABA69}"/>
                </a:ext>
              </a:extLst>
            </p:cNvPr>
            <p:cNvSpPr/>
            <p:nvPr userDrawn="1"/>
          </p:nvSpPr>
          <p:spPr>
            <a:xfrm>
              <a:off x="6374937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5254ADF-F7E5-453D-AEAB-4DBB756556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67963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5AAA313-FAB7-4E65-8D4F-96DB30F0AD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47192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7DFC9D6-2440-452A-AC36-198CF924F5F0}"/>
                </a:ext>
              </a:extLst>
            </p:cNvPr>
            <p:cNvSpPr/>
            <p:nvPr userDrawn="1"/>
          </p:nvSpPr>
          <p:spPr>
            <a:xfrm>
              <a:off x="7766240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9BB2AA-7FB3-4BAD-9183-5F50D082C70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198231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24CE71-B811-4C37-85E7-AF8FEEFD39C9}"/>
                </a:ext>
              </a:extLst>
            </p:cNvPr>
            <p:cNvSpPr/>
            <p:nvPr userDrawn="1"/>
          </p:nvSpPr>
          <p:spPr>
            <a:xfrm>
              <a:off x="8157443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8AADFBB-8DBA-4988-99A2-199E5845B33F}"/>
                </a:ext>
              </a:extLst>
            </p:cNvPr>
            <p:cNvSpPr/>
            <p:nvPr userDrawn="1"/>
          </p:nvSpPr>
          <p:spPr>
            <a:xfrm>
              <a:off x="8870497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68A970E-3F67-4FA8-A5A4-D6E44B6B286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773719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A032144-39EE-4500-86DA-E17E07BF295A}"/>
                </a:ext>
              </a:extLst>
            </p:cNvPr>
            <p:cNvSpPr/>
            <p:nvPr userDrawn="1"/>
          </p:nvSpPr>
          <p:spPr>
            <a:xfrm>
              <a:off x="9329389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7031619-3E4C-4482-BD74-6001F0D48D1F}"/>
                </a:ext>
              </a:extLst>
            </p:cNvPr>
            <p:cNvSpPr/>
            <p:nvPr userDrawn="1"/>
          </p:nvSpPr>
          <p:spPr>
            <a:xfrm>
              <a:off x="10372584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9442880-F7C7-4E19-A911-0E9709E4832A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10688212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9B6E4A2-21BB-4D43-BD5D-0EC29CB00C53}"/>
                </a:ext>
              </a:extLst>
            </p:cNvPr>
            <p:cNvSpPr/>
            <p:nvPr userDrawn="1"/>
          </p:nvSpPr>
          <p:spPr>
            <a:xfrm rot="20861494">
              <a:off x="10636869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5F360AA-804B-45FA-A4F8-73E0DFED7D00}"/>
                </a:ext>
              </a:extLst>
            </p:cNvPr>
            <p:cNvSpPr/>
            <p:nvPr userDrawn="1"/>
          </p:nvSpPr>
          <p:spPr>
            <a:xfrm rot="664413">
              <a:off x="9995750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E36610B-DFE3-4A5A-8AD5-A620BC469B79}"/>
                </a:ext>
              </a:extLst>
            </p:cNvPr>
            <p:cNvSpPr/>
            <p:nvPr userDrawn="1"/>
          </p:nvSpPr>
          <p:spPr>
            <a:xfrm>
              <a:off x="9353767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BF9F674-EF5E-4408-B5D8-FC7392989A4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196809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7240BD7-2D91-4A21-BA06-41E5F00EE379}"/>
                </a:ext>
              </a:extLst>
            </p:cNvPr>
            <p:cNvSpPr/>
            <p:nvPr userDrawn="1"/>
          </p:nvSpPr>
          <p:spPr>
            <a:xfrm>
              <a:off x="11615412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B87D86B-9DB5-472D-A968-C2A8436C01EA}"/>
                </a:ext>
              </a:extLst>
            </p:cNvPr>
            <p:cNvSpPr/>
            <p:nvPr userDrawn="1"/>
          </p:nvSpPr>
          <p:spPr>
            <a:xfrm>
              <a:off x="11705584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D64CB59-8A8A-4F2F-87EB-E01AA1F5FA0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5738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861AC32-B48E-4B68-910D-D448631CB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86294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17D4D1C-85BB-4AE3-AFAA-4BE38D7E3A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728550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4DB8ED-7AFA-40DD-B4F3-5016DD281D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27837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8FBC7BE-8892-474D-9B18-11747DFECF5B}"/>
                </a:ext>
              </a:extLst>
            </p:cNvPr>
            <p:cNvCxnSpPr>
              <a:cxnSpLocks/>
              <a:stCxn id="181" idx="2"/>
              <a:endCxn id="160" idx="7"/>
            </p:cNvCxnSpPr>
            <p:nvPr userDrawn="1"/>
          </p:nvCxnSpPr>
          <p:spPr>
            <a:xfrm flipH="1">
              <a:off x="6969049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EAD46E5-134F-4108-B7E8-765F52843779}"/>
                </a:ext>
              </a:extLst>
            </p:cNvPr>
            <p:cNvCxnSpPr>
              <a:cxnSpLocks/>
              <a:stCxn id="161" idx="4"/>
              <a:endCxn id="162" idx="1"/>
            </p:cNvCxnSpPr>
            <p:nvPr userDrawn="1"/>
          </p:nvCxnSpPr>
          <p:spPr>
            <a:xfrm>
              <a:off x="6417719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4E674B0-7360-4EA8-B6CA-E2853C77C9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009136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7AA7D-66CC-4523-BCB9-8239B1587F60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5951972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8042877-B2D5-4490-A519-9861872435F2}"/>
                </a:ext>
              </a:extLst>
            </p:cNvPr>
            <p:cNvCxnSpPr>
              <a:cxnSpLocks/>
              <a:stCxn id="184" idx="2"/>
            </p:cNvCxnSpPr>
            <p:nvPr userDrawn="1"/>
          </p:nvCxnSpPr>
          <p:spPr>
            <a:xfrm flipH="1">
              <a:off x="5788186" y="6759666"/>
              <a:ext cx="220950" cy="1119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B30DCE-A912-471E-9682-16777DE23793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 flipV="1">
              <a:off x="583244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3410C41-8C41-49D6-B369-6C68B566C893}"/>
                </a:ext>
              </a:extLst>
            </p:cNvPr>
            <p:cNvCxnSpPr>
              <a:cxnSpLocks/>
              <a:stCxn id="81" idx="5"/>
              <a:endCxn id="161" idx="2"/>
            </p:cNvCxnSpPr>
            <p:nvPr userDrawn="1"/>
          </p:nvCxnSpPr>
          <p:spPr>
            <a:xfrm flipV="1">
              <a:off x="5887011" y="6420813"/>
              <a:ext cx="487926" cy="857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A35A1BD-9470-4CC4-9C13-EEAE50F301A5}"/>
                </a:ext>
              </a:extLst>
            </p:cNvPr>
            <p:cNvCxnSpPr>
              <a:cxnSpLocks/>
              <a:endCxn id="168" idx="3"/>
            </p:cNvCxnSpPr>
            <p:nvPr userDrawn="1"/>
          </p:nvCxnSpPr>
          <p:spPr>
            <a:xfrm flipV="1">
              <a:off x="8629345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02CB9D7-DCF5-4C5E-A71C-37E6AD394DAD}"/>
                </a:ext>
              </a:extLst>
            </p:cNvPr>
            <p:cNvCxnSpPr>
              <a:cxnSpLocks/>
              <a:stCxn id="161" idx="1"/>
              <a:endCxn id="191" idx="4"/>
            </p:cNvCxnSpPr>
            <p:nvPr/>
          </p:nvCxnSpPr>
          <p:spPr>
            <a:xfrm flipH="1" flipV="1">
              <a:off x="6271773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A146431-5E1F-4B6E-B25A-CF4027D7D303}"/>
                </a:ext>
              </a:extLst>
            </p:cNvPr>
            <p:cNvSpPr/>
            <p:nvPr/>
          </p:nvSpPr>
          <p:spPr>
            <a:xfrm rot="20563470">
              <a:off x="6230978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0020878-FA54-49E7-9164-3241B7C08260}"/>
                </a:ext>
              </a:extLst>
            </p:cNvPr>
            <p:cNvCxnSpPr>
              <a:cxnSpLocks/>
              <a:stCxn id="191" idx="6"/>
              <a:endCxn id="159" idx="1"/>
            </p:cNvCxnSpPr>
            <p:nvPr/>
          </p:nvCxnSpPr>
          <p:spPr>
            <a:xfrm flipV="1">
              <a:off x="6292468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5A4B86E-7390-4275-9DA2-ED6B47EA5F57}"/>
                </a:ext>
              </a:extLst>
            </p:cNvPr>
            <p:cNvCxnSpPr>
              <a:cxnSpLocks/>
              <a:stCxn id="81" idx="1"/>
              <a:endCxn id="191" idx="2"/>
            </p:cNvCxnSpPr>
            <p:nvPr/>
          </p:nvCxnSpPr>
          <p:spPr>
            <a:xfrm flipV="1">
              <a:off x="5826509" y="6085781"/>
              <a:ext cx="405888" cy="3602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4384981-AA2F-4B6E-88E7-270911F064CC}"/>
              </a:ext>
            </a:extLst>
          </p:cNvPr>
          <p:cNvSpPr txBox="1"/>
          <p:nvPr/>
        </p:nvSpPr>
        <p:spPr>
          <a:xfrm>
            <a:off x="5039358" y="607622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72DBA20-DD05-448E-94E6-9E3072C65DED}"/>
              </a:ext>
            </a:extLst>
          </p:cNvPr>
          <p:cNvSpPr txBox="1"/>
          <p:nvPr/>
        </p:nvSpPr>
        <p:spPr>
          <a:xfrm>
            <a:off x="5896300" y="1252581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8F0D18A-2843-47CE-B342-26591B23124A}"/>
              </a:ext>
            </a:extLst>
          </p:cNvPr>
          <p:cNvGrpSpPr/>
          <p:nvPr/>
        </p:nvGrpSpPr>
        <p:grpSpPr>
          <a:xfrm>
            <a:off x="5896300" y="548828"/>
            <a:ext cx="5440575" cy="672703"/>
            <a:chOff x="4686849" y="720000"/>
            <a:chExt cx="3470386" cy="672703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26A3EF6-FB20-43C7-BF6A-65D37A2F29F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30A568B-5C2E-440A-88B1-158A378B5A65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D847C488-54E3-4BD3-82C4-E014949F2B5F}"/>
              </a:ext>
            </a:extLst>
          </p:cNvPr>
          <p:cNvSpPr txBox="1"/>
          <p:nvPr/>
        </p:nvSpPr>
        <p:spPr>
          <a:xfrm>
            <a:off x="5039358" y="3110257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7F3F92E-83C9-46DE-9FEC-5E4E2FB41B8B}"/>
              </a:ext>
            </a:extLst>
          </p:cNvPr>
          <p:cNvSpPr txBox="1"/>
          <p:nvPr/>
        </p:nvSpPr>
        <p:spPr>
          <a:xfrm>
            <a:off x="5906695" y="3774275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FB4F5D7-5E38-405C-A3BB-300F0906C5F6}"/>
              </a:ext>
            </a:extLst>
          </p:cNvPr>
          <p:cNvGrpSpPr/>
          <p:nvPr/>
        </p:nvGrpSpPr>
        <p:grpSpPr>
          <a:xfrm>
            <a:off x="5906695" y="3070522"/>
            <a:ext cx="5440575" cy="672703"/>
            <a:chOff x="4686849" y="720000"/>
            <a:chExt cx="3470386" cy="672703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9F53741-8255-4DB6-B16A-C811F54F4C3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9560F8B-63F2-4F3F-8450-417E67C073BA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5" name="Title 3">
            <a:extLst>
              <a:ext uri="{FF2B5EF4-FFF2-40B4-BE49-F238E27FC236}">
                <a16:creationId xmlns:a16="http://schemas.microsoft.com/office/drawing/2014/main" id="{ACDCF9C7-CD19-4E9C-80DB-114333A459AC}"/>
              </a:ext>
            </a:extLst>
          </p:cNvPr>
          <p:cNvSpPr txBox="1">
            <a:spLocks/>
          </p:cNvSpPr>
          <p:nvPr/>
        </p:nvSpPr>
        <p:spPr>
          <a:xfrm>
            <a:off x="488085" y="2831047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Two Columns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9591718"/>
                  </p:ext>
                </p:extLst>
              </p:nvPr>
            </p:nvGraphicFramePr>
            <p:xfrm>
              <a:off x="-4240170" y="1683727"/>
              <a:ext cx="3048000" cy="1714500"/>
            </p:xfrm>
            <a:graphic>
              <a:graphicData uri="http://schemas.microsoft.com/office/powerpoint/2016/slidezoom">
                <pslz:sldZm>
                  <pslz:sldZmObj sldId="300" cId="689816630">
                    <pslz:zmPr id="{EF3826FD-9329-4A7C-BB57-250B2796A7F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40170" y="168372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CE429D-82F8-448B-9254-A17656A1DC8D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733C82-9A7C-4A16-BE4C-4B836C8F0F27}"/>
                </a:ext>
              </a:extLst>
            </p:cNvPr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A63E9-F269-479B-96DD-38FD0C3DD164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C2EE9F-FEEA-4846-9BC4-DB8A08F89D2D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70465C-C707-42D2-8339-B73038D010E2}"/>
                </a:ext>
              </a:extLst>
            </p:cNvPr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E49250-4481-45C1-A8CC-A4E769891E91}"/>
                </a:ext>
              </a:extLst>
            </p:cNvPr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88E6BB-72A4-4F44-B060-6831F4C5BBBD}"/>
                </a:ext>
              </a:extLst>
            </p:cNvPr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B64F1-5C8A-4B5E-8BAB-A3528A9B7FBF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8FF615-3F30-49C9-A7C8-EF52310FBE9A}"/>
              </a:ext>
            </a:extLst>
          </p:cNvPr>
          <p:cNvGrpSpPr/>
          <p:nvPr/>
        </p:nvGrpSpPr>
        <p:grpSpPr>
          <a:xfrm>
            <a:off x="0" y="2769507"/>
            <a:ext cx="12192000" cy="1318987"/>
            <a:chOff x="0" y="2671679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671679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50" y="3611010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2" name="TextBox 206">
            <a:hlinkClick r:id="rId2"/>
            <a:extLst>
              <a:ext uri="{FF2B5EF4-FFF2-40B4-BE49-F238E27FC236}">
                <a16:creationId xmlns:a16="http://schemas.microsoft.com/office/drawing/2014/main" id="{91D9DA68-15EE-4820-9FD6-576D4BD2AC6B}"/>
              </a:ext>
            </a:extLst>
          </p:cNvPr>
          <p:cNvSpPr txBox="1"/>
          <p:nvPr/>
        </p:nvSpPr>
        <p:spPr>
          <a:xfrm>
            <a:off x="-28529" y="5560943"/>
            <a:ext cx="12214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https://www.freeppt7.com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8F0CF1-F3FC-4695-A266-4FDDC7C557AF}"/>
              </a:ext>
            </a:extLst>
          </p:cNvPr>
          <p:cNvSpPr>
            <a:spLocks/>
          </p:cNvSpPr>
          <p:nvPr/>
        </p:nvSpPr>
        <p:spPr bwMode="auto">
          <a:xfrm>
            <a:off x="544626" y="1599302"/>
            <a:ext cx="5910807" cy="1123624"/>
          </a:xfrm>
          <a:custGeom>
            <a:avLst/>
            <a:gdLst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3730337 w 5927951"/>
              <a:gd name="connsiteY855" fmla="*/ 1160647 h 1160647"/>
              <a:gd name="connsiteX856" fmla="*/ 1088349 w 5927951"/>
              <a:gd name="connsiteY856" fmla="*/ 1160647 h 1160647"/>
              <a:gd name="connsiteX857" fmla="*/ 1088349 w 5927951"/>
              <a:gd name="connsiteY857" fmla="*/ 1126882 h 1160647"/>
              <a:gd name="connsiteX858" fmla="*/ 1036189 w 5927951"/>
              <a:gd name="connsiteY858" fmla="*/ 1126882 h 1160647"/>
              <a:gd name="connsiteX859" fmla="*/ 887391 w 5927951"/>
              <a:gd name="connsiteY859" fmla="*/ 1126882 h 1160647"/>
              <a:gd name="connsiteX860" fmla="*/ 792136 w 5927951"/>
              <a:gd name="connsiteY860" fmla="*/ 1126882 h 1160647"/>
              <a:gd name="connsiteX861" fmla="*/ 0 w 5927951"/>
              <a:gd name="connsiteY861" fmla="*/ 1126882 h 1160647"/>
              <a:gd name="connsiteX862" fmla="*/ 45065 w 5927951"/>
              <a:gd name="connsiteY862" fmla="*/ 1048827 h 1160647"/>
              <a:gd name="connsiteX863" fmla="*/ 85243 w 5927951"/>
              <a:gd name="connsiteY863" fmla="*/ 1045519 h 1160647"/>
              <a:gd name="connsiteX864" fmla="*/ 85243 w 5927951"/>
              <a:gd name="connsiteY864" fmla="*/ 1012974 h 1160647"/>
              <a:gd name="connsiteX865" fmla="*/ 129823 w 5927951"/>
              <a:gd name="connsiteY865" fmla="*/ 1012974 h 1160647"/>
              <a:gd name="connsiteX866" fmla="*/ 129823 w 5927951"/>
              <a:gd name="connsiteY866" fmla="*/ 994377 h 1160647"/>
              <a:gd name="connsiteX867" fmla="*/ 223442 w 5927951"/>
              <a:gd name="connsiteY867" fmla="*/ 994377 h 1160647"/>
              <a:gd name="connsiteX868" fmla="*/ 223442 w 5927951"/>
              <a:gd name="connsiteY868" fmla="*/ 1006000 h 1160647"/>
              <a:gd name="connsiteX869" fmla="*/ 283625 w 5927951"/>
              <a:gd name="connsiteY869" fmla="*/ 1006000 h 1160647"/>
              <a:gd name="connsiteX870" fmla="*/ 283625 w 5927951"/>
              <a:gd name="connsiteY870" fmla="*/ 1012974 h 1160647"/>
              <a:gd name="connsiteX871" fmla="*/ 301457 w 5927951"/>
              <a:gd name="connsiteY871" fmla="*/ 1012974 h 1160647"/>
              <a:gd name="connsiteX872" fmla="*/ 301457 w 5927951"/>
              <a:gd name="connsiteY872" fmla="*/ 1019948 h 1160647"/>
              <a:gd name="connsiteX873" fmla="*/ 317060 w 5927951"/>
              <a:gd name="connsiteY873" fmla="*/ 1019948 h 1160647"/>
              <a:gd name="connsiteX874" fmla="*/ 317060 w 5927951"/>
              <a:gd name="connsiteY874" fmla="*/ 915339 h 1160647"/>
              <a:gd name="connsiteX875" fmla="*/ 363870 w 5927951"/>
              <a:gd name="connsiteY875" fmla="*/ 901391 h 1160647"/>
              <a:gd name="connsiteX876" fmla="*/ 450801 w 5927951"/>
              <a:gd name="connsiteY876" fmla="*/ 901391 h 1160647"/>
              <a:gd name="connsiteX877" fmla="*/ 450801 w 5927951"/>
              <a:gd name="connsiteY877" fmla="*/ 734017 h 1160647"/>
              <a:gd name="connsiteX878" fmla="*/ 475320 w 5927951"/>
              <a:gd name="connsiteY878" fmla="*/ 722393 h 1160647"/>
              <a:gd name="connsiteX879" fmla="*/ 582313 w 5927951"/>
              <a:gd name="connsiteY879" fmla="*/ 703796 h 1160647"/>
              <a:gd name="connsiteX880" fmla="*/ 620206 w 5927951"/>
              <a:gd name="connsiteY880" fmla="*/ 715419 h 1160647"/>
              <a:gd name="connsiteX881" fmla="*/ 626893 w 5927951"/>
              <a:gd name="connsiteY881" fmla="*/ 722393 h 1160647"/>
              <a:gd name="connsiteX882" fmla="*/ 626893 w 5927951"/>
              <a:gd name="connsiteY882" fmla="*/ 1033896 h 1160647"/>
              <a:gd name="connsiteX883" fmla="*/ 642496 w 5927951"/>
              <a:gd name="connsiteY883" fmla="*/ 1033896 h 1160647"/>
              <a:gd name="connsiteX884" fmla="*/ 642496 w 5927951"/>
              <a:gd name="connsiteY884" fmla="*/ 908365 h 1160647"/>
              <a:gd name="connsiteX885" fmla="*/ 655870 w 5927951"/>
              <a:gd name="connsiteY885" fmla="*/ 908365 h 1160647"/>
              <a:gd name="connsiteX886" fmla="*/ 655870 w 5927951"/>
              <a:gd name="connsiteY886" fmla="*/ 896742 h 1160647"/>
              <a:gd name="connsiteX887" fmla="*/ 669244 w 5927951"/>
              <a:gd name="connsiteY887" fmla="*/ 889768 h 1160647"/>
              <a:gd name="connsiteX888" fmla="*/ 680389 w 5927951"/>
              <a:gd name="connsiteY888" fmla="*/ 889768 h 1160647"/>
              <a:gd name="connsiteX889" fmla="*/ 680389 w 5927951"/>
              <a:gd name="connsiteY889" fmla="*/ 878145 h 1160647"/>
              <a:gd name="connsiteX890" fmla="*/ 689305 w 5927951"/>
              <a:gd name="connsiteY890" fmla="*/ 871171 h 1160647"/>
              <a:gd name="connsiteX891" fmla="*/ 711596 w 5927951"/>
              <a:gd name="connsiteY891" fmla="*/ 871171 h 1160647"/>
              <a:gd name="connsiteX892" fmla="*/ 711596 w 5927951"/>
              <a:gd name="connsiteY892" fmla="*/ 908365 h 1160647"/>
              <a:gd name="connsiteX893" fmla="*/ 758405 w 5927951"/>
              <a:gd name="connsiteY893" fmla="*/ 908365 h 1160647"/>
              <a:gd name="connsiteX894" fmla="*/ 758405 w 5927951"/>
              <a:gd name="connsiteY894" fmla="*/ 1038546 h 1160647"/>
              <a:gd name="connsiteX895" fmla="*/ 776237 w 5927951"/>
              <a:gd name="connsiteY895" fmla="*/ 1038546 h 1160647"/>
              <a:gd name="connsiteX896" fmla="*/ 794069 w 5927951"/>
              <a:gd name="connsiteY896" fmla="*/ 1031572 h 1160647"/>
              <a:gd name="connsiteX897" fmla="*/ 794069 w 5927951"/>
              <a:gd name="connsiteY897" fmla="*/ 1022273 h 1160647"/>
              <a:gd name="connsiteX898" fmla="*/ 787382 w 5927951"/>
              <a:gd name="connsiteY898" fmla="*/ 1019948 h 1160647"/>
              <a:gd name="connsiteX899" fmla="*/ 787382 w 5927951"/>
              <a:gd name="connsiteY899" fmla="*/ 1012974 h 1160647"/>
              <a:gd name="connsiteX900" fmla="*/ 794069 w 5927951"/>
              <a:gd name="connsiteY900" fmla="*/ 1008325 h 1160647"/>
              <a:gd name="connsiteX901" fmla="*/ 794069 w 5927951"/>
              <a:gd name="connsiteY901" fmla="*/ 957183 h 1160647"/>
              <a:gd name="connsiteX902" fmla="*/ 787382 w 5927951"/>
              <a:gd name="connsiteY902" fmla="*/ 954858 h 1160647"/>
              <a:gd name="connsiteX903" fmla="*/ 787382 w 5927951"/>
              <a:gd name="connsiteY903" fmla="*/ 947884 h 1160647"/>
              <a:gd name="connsiteX904" fmla="*/ 794069 w 5927951"/>
              <a:gd name="connsiteY904" fmla="*/ 943235 h 1160647"/>
              <a:gd name="connsiteX905" fmla="*/ 798527 w 5927951"/>
              <a:gd name="connsiteY905" fmla="*/ 938586 h 1160647"/>
              <a:gd name="connsiteX906" fmla="*/ 798527 w 5927951"/>
              <a:gd name="connsiteY906" fmla="*/ 929287 h 1160647"/>
              <a:gd name="connsiteX907" fmla="*/ 794069 w 5927951"/>
              <a:gd name="connsiteY907" fmla="*/ 929287 h 1160647"/>
              <a:gd name="connsiteX908" fmla="*/ 794069 w 5927951"/>
              <a:gd name="connsiteY908" fmla="*/ 922313 h 1160647"/>
              <a:gd name="connsiteX909" fmla="*/ 800756 w 5927951"/>
              <a:gd name="connsiteY909" fmla="*/ 917664 h 1160647"/>
              <a:gd name="connsiteX910" fmla="*/ 836420 w 5927951"/>
              <a:gd name="connsiteY910" fmla="*/ 852574 h 1160647"/>
              <a:gd name="connsiteX911" fmla="*/ 831962 w 5927951"/>
              <a:gd name="connsiteY911" fmla="*/ 850249 h 1160647"/>
              <a:gd name="connsiteX912" fmla="*/ 831962 w 5927951"/>
              <a:gd name="connsiteY912" fmla="*/ 843275 h 1160647"/>
              <a:gd name="connsiteX913" fmla="*/ 838649 w 5927951"/>
              <a:gd name="connsiteY913" fmla="*/ 840950 h 1160647"/>
              <a:gd name="connsiteX914" fmla="*/ 838649 w 5927951"/>
              <a:gd name="connsiteY914" fmla="*/ 831652 h 1160647"/>
              <a:gd name="connsiteX915" fmla="*/ 843107 w 5927951"/>
              <a:gd name="connsiteY915" fmla="*/ 831652 h 1160647"/>
              <a:gd name="connsiteX916" fmla="*/ 843107 w 5927951"/>
              <a:gd name="connsiteY916" fmla="*/ 810730 h 1160647"/>
              <a:gd name="connsiteX917" fmla="*/ 838649 w 5927951"/>
              <a:gd name="connsiteY917" fmla="*/ 810730 h 1160647"/>
              <a:gd name="connsiteX918" fmla="*/ 838649 w 5927951"/>
              <a:gd name="connsiteY918" fmla="*/ 806081 h 1160647"/>
              <a:gd name="connsiteX919" fmla="*/ 843107 w 5927951"/>
              <a:gd name="connsiteY919" fmla="*/ 803756 h 1160647"/>
              <a:gd name="connsiteX920" fmla="*/ 854252 w 5927951"/>
              <a:gd name="connsiteY920" fmla="*/ 787483 h 1160647"/>
              <a:gd name="connsiteX921" fmla="*/ 856481 w 5927951"/>
              <a:gd name="connsiteY921" fmla="*/ 778185 h 1160647"/>
              <a:gd name="connsiteX922" fmla="*/ 856481 w 5927951"/>
              <a:gd name="connsiteY922" fmla="*/ 752614 h 1160647"/>
              <a:gd name="connsiteX923" fmla="*/ 856760 w 5927951"/>
              <a:gd name="connsiteY923" fmla="*/ 751742 h 1160647"/>
              <a:gd name="connsiteX924" fmla="*/ 858710 w 5927951"/>
              <a:gd name="connsiteY924" fmla="*/ 745640 h 1160647"/>
              <a:gd name="connsiteX925" fmla="*/ 858989 w 5927951"/>
              <a:gd name="connsiteY925" fmla="*/ 746512 h 1160647"/>
              <a:gd name="connsiteX926" fmla="*/ 860939 w 5927951"/>
              <a:gd name="connsiteY926" fmla="*/ 752614 h 1160647"/>
              <a:gd name="connsiteX927" fmla="*/ 863168 w 5927951"/>
              <a:gd name="connsiteY927" fmla="*/ 778185 h 1160647"/>
              <a:gd name="connsiteX928" fmla="*/ 863168 w 5927951"/>
              <a:gd name="connsiteY928" fmla="*/ 785159 h 1160647"/>
              <a:gd name="connsiteX929" fmla="*/ 874314 w 5927951"/>
              <a:gd name="connsiteY929" fmla="*/ 803756 h 1160647"/>
              <a:gd name="connsiteX930" fmla="*/ 878772 w 5927951"/>
              <a:gd name="connsiteY930" fmla="*/ 806081 h 1160647"/>
              <a:gd name="connsiteX931" fmla="*/ 878772 w 5927951"/>
              <a:gd name="connsiteY931" fmla="*/ 810730 h 1160647"/>
              <a:gd name="connsiteX932" fmla="*/ 876543 w 5927951"/>
              <a:gd name="connsiteY932" fmla="*/ 831652 h 1160647"/>
              <a:gd name="connsiteX933" fmla="*/ 881001 w 5927951"/>
              <a:gd name="connsiteY933" fmla="*/ 840950 h 1160647"/>
              <a:gd name="connsiteX934" fmla="*/ 885459 w 5927951"/>
              <a:gd name="connsiteY934" fmla="*/ 843275 h 1160647"/>
              <a:gd name="connsiteX935" fmla="*/ 885459 w 5927951"/>
              <a:gd name="connsiteY935" fmla="*/ 850249 h 1160647"/>
              <a:gd name="connsiteX936" fmla="*/ 881001 w 5927951"/>
              <a:gd name="connsiteY936" fmla="*/ 852574 h 1160647"/>
              <a:gd name="connsiteX937" fmla="*/ 907192 w 5927951"/>
              <a:gd name="connsiteY937" fmla="*/ 879889 h 1160647"/>
              <a:gd name="connsiteX938" fmla="*/ 916082 w 5927951"/>
              <a:gd name="connsiteY938" fmla="*/ 915339 h 1160647"/>
              <a:gd name="connsiteX939" fmla="*/ 947871 w 5927951"/>
              <a:gd name="connsiteY939" fmla="*/ 915339 h 1160647"/>
              <a:gd name="connsiteX940" fmla="*/ 947871 w 5927951"/>
              <a:gd name="connsiteY940" fmla="*/ 886329 h 1160647"/>
              <a:gd name="connsiteX941" fmla="*/ 942487 w 5927951"/>
              <a:gd name="connsiteY941" fmla="*/ 886329 h 1160647"/>
              <a:gd name="connsiteX942" fmla="*/ 942487 w 5927951"/>
              <a:gd name="connsiteY942" fmla="*/ 724196 h 1160647"/>
              <a:gd name="connsiteX943" fmla="*/ 962754 w 5927951"/>
              <a:gd name="connsiteY943" fmla="*/ 724196 h 1160647"/>
              <a:gd name="connsiteX944" fmla="*/ 963261 w 5927951"/>
              <a:gd name="connsiteY944" fmla="*/ 723115 h 1160647"/>
              <a:gd name="connsiteX945" fmla="*/ 966807 w 5927951"/>
              <a:gd name="connsiteY945" fmla="*/ 715549 h 1160647"/>
              <a:gd name="connsiteX946" fmla="*/ 968581 w 5927951"/>
              <a:gd name="connsiteY946" fmla="*/ 715819 h 1160647"/>
              <a:gd name="connsiteX947" fmla="*/ 980994 w 5927951"/>
              <a:gd name="connsiteY947" fmla="*/ 717710 h 1160647"/>
              <a:gd name="connsiteX948" fmla="*/ 981501 w 5927951"/>
              <a:gd name="connsiteY948" fmla="*/ 719062 h 1160647"/>
              <a:gd name="connsiteX949" fmla="*/ 985047 w 5927951"/>
              <a:gd name="connsiteY949" fmla="*/ 728519 h 1160647"/>
              <a:gd name="connsiteX950" fmla="*/ 1011394 w 5927951"/>
              <a:gd name="connsiteY950" fmla="*/ 730681 h 1160647"/>
              <a:gd name="connsiteX951" fmla="*/ 1011394 w 5927951"/>
              <a:gd name="connsiteY951" fmla="*/ 607460 h 1160647"/>
              <a:gd name="connsiteX952" fmla="*/ 1013421 w 5927951"/>
              <a:gd name="connsiteY952" fmla="*/ 607460 h 1160647"/>
              <a:gd name="connsiteX953" fmla="*/ 1027608 w 5927951"/>
              <a:gd name="connsiteY953" fmla="*/ 607460 h 1160647"/>
              <a:gd name="connsiteX954" fmla="*/ 1027608 w 5927951"/>
              <a:gd name="connsiteY954" fmla="*/ 471268 h 1160647"/>
              <a:gd name="connsiteX955" fmla="*/ 1029381 w 5927951"/>
              <a:gd name="connsiteY955" fmla="*/ 471268 h 1160647"/>
              <a:gd name="connsiteX956" fmla="*/ 1041795 w 5927951"/>
              <a:gd name="connsiteY956" fmla="*/ 471268 h 1160647"/>
              <a:gd name="connsiteX957" fmla="*/ 1041795 w 5927951"/>
              <a:gd name="connsiteY957" fmla="*/ 356694 h 1160647"/>
              <a:gd name="connsiteX958" fmla="*/ 1045848 w 5927951"/>
              <a:gd name="connsiteY958" fmla="*/ 328590 h 1160647"/>
              <a:gd name="connsiteX959" fmla="*/ 1047875 w 5927951"/>
              <a:gd name="connsiteY959" fmla="*/ 328590 h 1160647"/>
              <a:gd name="connsiteX960" fmla="*/ 1062062 w 5927951"/>
              <a:gd name="connsiteY960" fmla="*/ 328590 h 1160647"/>
              <a:gd name="connsiteX961" fmla="*/ 1098542 w 5927951"/>
              <a:gd name="connsiteY961" fmla="*/ 246443 h 1160647"/>
              <a:gd name="connsiteX962" fmla="*/ 1102596 w 5927951"/>
              <a:gd name="connsiteY962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1088349 w 5927951"/>
              <a:gd name="connsiteY856" fmla="*/ 1126882 h 1160647"/>
              <a:gd name="connsiteX857" fmla="*/ 1036189 w 5927951"/>
              <a:gd name="connsiteY857" fmla="*/ 1126882 h 1160647"/>
              <a:gd name="connsiteX858" fmla="*/ 887391 w 5927951"/>
              <a:gd name="connsiteY858" fmla="*/ 1126882 h 1160647"/>
              <a:gd name="connsiteX859" fmla="*/ 792136 w 5927951"/>
              <a:gd name="connsiteY859" fmla="*/ 1126882 h 1160647"/>
              <a:gd name="connsiteX860" fmla="*/ 0 w 5927951"/>
              <a:gd name="connsiteY860" fmla="*/ 1126882 h 1160647"/>
              <a:gd name="connsiteX861" fmla="*/ 45065 w 5927951"/>
              <a:gd name="connsiteY861" fmla="*/ 1048827 h 1160647"/>
              <a:gd name="connsiteX862" fmla="*/ 85243 w 5927951"/>
              <a:gd name="connsiteY862" fmla="*/ 1045519 h 1160647"/>
              <a:gd name="connsiteX863" fmla="*/ 85243 w 5927951"/>
              <a:gd name="connsiteY863" fmla="*/ 1012974 h 1160647"/>
              <a:gd name="connsiteX864" fmla="*/ 129823 w 5927951"/>
              <a:gd name="connsiteY864" fmla="*/ 1012974 h 1160647"/>
              <a:gd name="connsiteX865" fmla="*/ 129823 w 5927951"/>
              <a:gd name="connsiteY865" fmla="*/ 994377 h 1160647"/>
              <a:gd name="connsiteX866" fmla="*/ 223442 w 5927951"/>
              <a:gd name="connsiteY866" fmla="*/ 994377 h 1160647"/>
              <a:gd name="connsiteX867" fmla="*/ 223442 w 5927951"/>
              <a:gd name="connsiteY867" fmla="*/ 1006000 h 1160647"/>
              <a:gd name="connsiteX868" fmla="*/ 283625 w 5927951"/>
              <a:gd name="connsiteY868" fmla="*/ 1006000 h 1160647"/>
              <a:gd name="connsiteX869" fmla="*/ 283625 w 5927951"/>
              <a:gd name="connsiteY869" fmla="*/ 1012974 h 1160647"/>
              <a:gd name="connsiteX870" fmla="*/ 301457 w 5927951"/>
              <a:gd name="connsiteY870" fmla="*/ 1012974 h 1160647"/>
              <a:gd name="connsiteX871" fmla="*/ 301457 w 5927951"/>
              <a:gd name="connsiteY871" fmla="*/ 1019948 h 1160647"/>
              <a:gd name="connsiteX872" fmla="*/ 317060 w 5927951"/>
              <a:gd name="connsiteY872" fmla="*/ 1019948 h 1160647"/>
              <a:gd name="connsiteX873" fmla="*/ 317060 w 5927951"/>
              <a:gd name="connsiteY873" fmla="*/ 915339 h 1160647"/>
              <a:gd name="connsiteX874" fmla="*/ 363870 w 5927951"/>
              <a:gd name="connsiteY874" fmla="*/ 901391 h 1160647"/>
              <a:gd name="connsiteX875" fmla="*/ 450801 w 5927951"/>
              <a:gd name="connsiteY875" fmla="*/ 901391 h 1160647"/>
              <a:gd name="connsiteX876" fmla="*/ 450801 w 5927951"/>
              <a:gd name="connsiteY876" fmla="*/ 734017 h 1160647"/>
              <a:gd name="connsiteX877" fmla="*/ 475320 w 5927951"/>
              <a:gd name="connsiteY877" fmla="*/ 722393 h 1160647"/>
              <a:gd name="connsiteX878" fmla="*/ 582313 w 5927951"/>
              <a:gd name="connsiteY878" fmla="*/ 703796 h 1160647"/>
              <a:gd name="connsiteX879" fmla="*/ 620206 w 5927951"/>
              <a:gd name="connsiteY879" fmla="*/ 715419 h 1160647"/>
              <a:gd name="connsiteX880" fmla="*/ 626893 w 5927951"/>
              <a:gd name="connsiteY880" fmla="*/ 722393 h 1160647"/>
              <a:gd name="connsiteX881" fmla="*/ 626893 w 5927951"/>
              <a:gd name="connsiteY881" fmla="*/ 1033896 h 1160647"/>
              <a:gd name="connsiteX882" fmla="*/ 642496 w 5927951"/>
              <a:gd name="connsiteY882" fmla="*/ 1033896 h 1160647"/>
              <a:gd name="connsiteX883" fmla="*/ 642496 w 5927951"/>
              <a:gd name="connsiteY883" fmla="*/ 908365 h 1160647"/>
              <a:gd name="connsiteX884" fmla="*/ 655870 w 5927951"/>
              <a:gd name="connsiteY884" fmla="*/ 908365 h 1160647"/>
              <a:gd name="connsiteX885" fmla="*/ 655870 w 5927951"/>
              <a:gd name="connsiteY885" fmla="*/ 896742 h 1160647"/>
              <a:gd name="connsiteX886" fmla="*/ 669244 w 5927951"/>
              <a:gd name="connsiteY886" fmla="*/ 889768 h 1160647"/>
              <a:gd name="connsiteX887" fmla="*/ 680389 w 5927951"/>
              <a:gd name="connsiteY887" fmla="*/ 889768 h 1160647"/>
              <a:gd name="connsiteX888" fmla="*/ 680389 w 5927951"/>
              <a:gd name="connsiteY888" fmla="*/ 878145 h 1160647"/>
              <a:gd name="connsiteX889" fmla="*/ 689305 w 5927951"/>
              <a:gd name="connsiteY889" fmla="*/ 871171 h 1160647"/>
              <a:gd name="connsiteX890" fmla="*/ 711596 w 5927951"/>
              <a:gd name="connsiteY890" fmla="*/ 871171 h 1160647"/>
              <a:gd name="connsiteX891" fmla="*/ 711596 w 5927951"/>
              <a:gd name="connsiteY891" fmla="*/ 908365 h 1160647"/>
              <a:gd name="connsiteX892" fmla="*/ 758405 w 5927951"/>
              <a:gd name="connsiteY892" fmla="*/ 908365 h 1160647"/>
              <a:gd name="connsiteX893" fmla="*/ 758405 w 5927951"/>
              <a:gd name="connsiteY893" fmla="*/ 1038546 h 1160647"/>
              <a:gd name="connsiteX894" fmla="*/ 776237 w 5927951"/>
              <a:gd name="connsiteY894" fmla="*/ 1038546 h 1160647"/>
              <a:gd name="connsiteX895" fmla="*/ 794069 w 5927951"/>
              <a:gd name="connsiteY895" fmla="*/ 1031572 h 1160647"/>
              <a:gd name="connsiteX896" fmla="*/ 794069 w 5927951"/>
              <a:gd name="connsiteY896" fmla="*/ 1022273 h 1160647"/>
              <a:gd name="connsiteX897" fmla="*/ 787382 w 5927951"/>
              <a:gd name="connsiteY897" fmla="*/ 1019948 h 1160647"/>
              <a:gd name="connsiteX898" fmla="*/ 787382 w 5927951"/>
              <a:gd name="connsiteY898" fmla="*/ 1012974 h 1160647"/>
              <a:gd name="connsiteX899" fmla="*/ 794069 w 5927951"/>
              <a:gd name="connsiteY899" fmla="*/ 1008325 h 1160647"/>
              <a:gd name="connsiteX900" fmla="*/ 794069 w 5927951"/>
              <a:gd name="connsiteY900" fmla="*/ 957183 h 1160647"/>
              <a:gd name="connsiteX901" fmla="*/ 787382 w 5927951"/>
              <a:gd name="connsiteY901" fmla="*/ 954858 h 1160647"/>
              <a:gd name="connsiteX902" fmla="*/ 787382 w 5927951"/>
              <a:gd name="connsiteY902" fmla="*/ 947884 h 1160647"/>
              <a:gd name="connsiteX903" fmla="*/ 794069 w 5927951"/>
              <a:gd name="connsiteY903" fmla="*/ 943235 h 1160647"/>
              <a:gd name="connsiteX904" fmla="*/ 798527 w 5927951"/>
              <a:gd name="connsiteY904" fmla="*/ 938586 h 1160647"/>
              <a:gd name="connsiteX905" fmla="*/ 798527 w 5927951"/>
              <a:gd name="connsiteY905" fmla="*/ 929287 h 1160647"/>
              <a:gd name="connsiteX906" fmla="*/ 794069 w 5927951"/>
              <a:gd name="connsiteY906" fmla="*/ 929287 h 1160647"/>
              <a:gd name="connsiteX907" fmla="*/ 794069 w 5927951"/>
              <a:gd name="connsiteY907" fmla="*/ 922313 h 1160647"/>
              <a:gd name="connsiteX908" fmla="*/ 800756 w 5927951"/>
              <a:gd name="connsiteY908" fmla="*/ 917664 h 1160647"/>
              <a:gd name="connsiteX909" fmla="*/ 836420 w 5927951"/>
              <a:gd name="connsiteY909" fmla="*/ 852574 h 1160647"/>
              <a:gd name="connsiteX910" fmla="*/ 831962 w 5927951"/>
              <a:gd name="connsiteY910" fmla="*/ 850249 h 1160647"/>
              <a:gd name="connsiteX911" fmla="*/ 831962 w 5927951"/>
              <a:gd name="connsiteY911" fmla="*/ 843275 h 1160647"/>
              <a:gd name="connsiteX912" fmla="*/ 838649 w 5927951"/>
              <a:gd name="connsiteY912" fmla="*/ 840950 h 1160647"/>
              <a:gd name="connsiteX913" fmla="*/ 838649 w 5927951"/>
              <a:gd name="connsiteY913" fmla="*/ 831652 h 1160647"/>
              <a:gd name="connsiteX914" fmla="*/ 843107 w 5927951"/>
              <a:gd name="connsiteY914" fmla="*/ 831652 h 1160647"/>
              <a:gd name="connsiteX915" fmla="*/ 843107 w 5927951"/>
              <a:gd name="connsiteY915" fmla="*/ 810730 h 1160647"/>
              <a:gd name="connsiteX916" fmla="*/ 838649 w 5927951"/>
              <a:gd name="connsiteY916" fmla="*/ 810730 h 1160647"/>
              <a:gd name="connsiteX917" fmla="*/ 838649 w 5927951"/>
              <a:gd name="connsiteY917" fmla="*/ 806081 h 1160647"/>
              <a:gd name="connsiteX918" fmla="*/ 843107 w 5927951"/>
              <a:gd name="connsiteY918" fmla="*/ 803756 h 1160647"/>
              <a:gd name="connsiteX919" fmla="*/ 854252 w 5927951"/>
              <a:gd name="connsiteY919" fmla="*/ 787483 h 1160647"/>
              <a:gd name="connsiteX920" fmla="*/ 856481 w 5927951"/>
              <a:gd name="connsiteY920" fmla="*/ 778185 h 1160647"/>
              <a:gd name="connsiteX921" fmla="*/ 856481 w 5927951"/>
              <a:gd name="connsiteY921" fmla="*/ 752614 h 1160647"/>
              <a:gd name="connsiteX922" fmla="*/ 856760 w 5927951"/>
              <a:gd name="connsiteY922" fmla="*/ 751742 h 1160647"/>
              <a:gd name="connsiteX923" fmla="*/ 858710 w 5927951"/>
              <a:gd name="connsiteY923" fmla="*/ 745640 h 1160647"/>
              <a:gd name="connsiteX924" fmla="*/ 858989 w 5927951"/>
              <a:gd name="connsiteY924" fmla="*/ 746512 h 1160647"/>
              <a:gd name="connsiteX925" fmla="*/ 860939 w 5927951"/>
              <a:gd name="connsiteY925" fmla="*/ 752614 h 1160647"/>
              <a:gd name="connsiteX926" fmla="*/ 863168 w 5927951"/>
              <a:gd name="connsiteY926" fmla="*/ 778185 h 1160647"/>
              <a:gd name="connsiteX927" fmla="*/ 863168 w 5927951"/>
              <a:gd name="connsiteY927" fmla="*/ 785159 h 1160647"/>
              <a:gd name="connsiteX928" fmla="*/ 874314 w 5927951"/>
              <a:gd name="connsiteY928" fmla="*/ 803756 h 1160647"/>
              <a:gd name="connsiteX929" fmla="*/ 878772 w 5927951"/>
              <a:gd name="connsiteY929" fmla="*/ 806081 h 1160647"/>
              <a:gd name="connsiteX930" fmla="*/ 878772 w 5927951"/>
              <a:gd name="connsiteY930" fmla="*/ 810730 h 1160647"/>
              <a:gd name="connsiteX931" fmla="*/ 876543 w 5927951"/>
              <a:gd name="connsiteY931" fmla="*/ 831652 h 1160647"/>
              <a:gd name="connsiteX932" fmla="*/ 881001 w 5927951"/>
              <a:gd name="connsiteY932" fmla="*/ 840950 h 1160647"/>
              <a:gd name="connsiteX933" fmla="*/ 885459 w 5927951"/>
              <a:gd name="connsiteY933" fmla="*/ 843275 h 1160647"/>
              <a:gd name="connsiteX934" fmla="*/ 885459 w 5927951"/>
              <a:gd name="connsiteY934" fmla="*/ 850249 h 1160647"/>
              <a:gd name="connsiteX935" fmla="*/ 881001 w 5927951"/>
              <a:gd name="connsiteY935" fmla="*/ 852574 h 1160647"/>
              <a:gd name="connsiteX936" fmla="*/ 907192 w 5927951"/>
              <a:gd name="connsiteY936" fmla="*/ 879889 h 1160647"/>
              <a:gd name="connsiteX937" fmla="*/ 916082 w 5927951"/>
              <a:gd name="connsiteY937" fmla="*/ 915339 h 1160647"/>
              <a:gd name="connsiteX938" fmla="*/ 947871 w 5927951"/>
              <a:gd name="connsiteY938" fmla="*/ 915339 h 1160647"/>
              <a:gd name="connsiteX939" fmla="*/ 947871 w 5927951"/>
              <a:gd name="connsiteY939" fmla="*/ 886329 h 1160647"/>
              <a:gd name="connsiteX940" fmla="*/ 942487 w 5927951"/>
              <a:gd name="connsiteY940" fmla="*/ 886329 h 1160647"/>
              <a:gd name="connsiteX941" fmla="*/ 942487 w 5927951"/>
              <a:gd name="connsiteY941" fmla="*/ 724196 h 1160647"/>
              <a:gd name="connsiteX942" fmla="*/ 962754 w 5927951"/>
              <a:gd name="connsiteY942" fmla="*/ 724196 h 1160647"/>
              <a:gd name="connsiteX943" fmla="*/ 963261 w 5927951"/>
              <a:gd name="connsiteY943" fmla="*/ 723115 h 1160647"/>
              <a:gd name="connsiteX944" fmla="*/ 966807 w 5927951"/>
              <a:gd name="connsiteY944" fmla="*/ 715549 h 1160647"/>
              <a:gd name="connsiteX945" fmla="*/ 968581 w 5927951"/>
              <a:gd name="connsiteY945" fmla="*/ 715819 h 1160647"/>
              <a:gd name="connsiteX946" fmla="*/ 980994 w 5927951"/>
              <a:gd name="connsiteY946" fmla="*/ 717710 h 1160647"/>
              <a:gd name="connsiteX947" fmla="*/ 981501 w 5927951"/>
              <a:gd name="connsiteY947" fmla="*/ 719062 h 1160647"/>
              <a:gd name="connsiteX948" fmla="*/ 985047 w 5927951"/>
              <a:gd name="connsiteY948" fmla="*/ 728519 h 1160647"/>
              <a:gd name="connsiteX949" fmla="*/ 1011394 w 5927951"/>
              <a:gd name="connsiteY949" fmla="*/ 730681 h 1160647"/>
              <a:gd name="connsiteX950" fmla="*/ 1011394 w 5927951"/>
              <a:gd name="connsiteY950" fmla="*/ 607460 h 1160647"/>
              <a:gd name="connsiteX951" fmla="*/ 1013421 w 5927951"/>
              <a:gd name="connsiteY951" fmla="*/ 607460 h 1160647"/>
              <a:gd name="connsiteX952" fmla="*/ 1027608 w 5927951"/>
              <a:gd name="connsiteY952" fmla="*/ 607460 h 1160647"/>
              <a:gd name="connsiteX953" fmla="*/ 1027608 w 5927951"/>
              <a:gd name="connsiteY953" fmla="*/ 471268 h 1160647"/>
              <a:gd name="connsiteX954" fmla="*/ 1029381 w 5927951"/>
              <a:gd name="connsiteY954" fmla="*/ 471268 h 1160647"/>
              <a:gd name="connsiteX955" fmla="*/ 1041795 w 5927951"/>
              <a:gd name="connsiteY955" fmla="*/ 471268 h 1160647"/>
              <a:gd name="connsiteX956" fmla="*/ 1041795 w 5927951"/>
              <a:gd name="connsiteY956" fmla="*/ 356694 h 1160647"/>
              <a:gd name="connsiteX957" fmla="*/ 1045848 w 5927951"/>
              <a:gd name="connsiteY957" fmla="*/ 328590 h 1160647"/>
              <a:gd name="connsiteX958" fmla="*/ 1047875 w 5927951"/>
              <a:gd name="connsiteY958" fmla="*/ 328590 h 1160647"/>
              <a:gd name="connsiteX959" fmla="*/ 1062062 w 5927951"/>
              <a:gd name="connsiteY959" fmla="*/ 328590 h 1160647"/>
              <a:gd name="connsiteX960" fmla="*/ 1098542 w 5927951"/>
              <a:gd name="connsiteY960" fmla="*/ 246443 h 1160647"/>
              <a:gd name="connsiteX961" fmla="*/ 1102596 w 5927951"/>
              <a:gd name="connsiteY961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1088349 w 5927951"/>
              <a:gd name="connsiteY856" fmla="*/ 1126882 h 1160647"/>
              <a:gd name="connsiteX857" fmla="*/ 887391 w 5927951"/>
              <a:gd name="connsiteY857" fmla="*/ 1126882 h 1160647"/>
              <a:gd name="connsiteX858" fmla="*/ 792136 w 5927951"/>
              <a:gd name="connsiteY858" fmla="*/ 1126882 h 1160647"/>
              <a:gd name="connsiteX859" fmla="*/ 0 w 5927951"/>
              <a:gd name="connsiteY859" fmla="*/ 1126882 h 1160647"/>
              <a:gd name="connsiteX860" fmla="*/ 45065 w 5927951"/>
              <a:gd name="connsiteY860" fmla="*/ 1048827 h 1160647"/>
              <a:gd name="connsiteX861" fmla="*/ 85243 w 5927951"/>
              <a:gd name="connsiteY861" fmla="*/ 1045519 h 1160647"/>
              <a:gd name="connsiteX862" fmla="*/ 85243 w 5927951"/>
              <a:gd name="connsiteY862" fmla="*/ 1012974 h 1160647"/>
              <a:gd name="connsiteX863" fmla="*/ 129823 w 5927951"/>
              <a:gd name="connsiteY863" fmla="*/ 1012974 h 1160647"/>
              <a:gd name="connsiteX864" fmla="*/ 129823 w 5927951"/>
              <a:gd name="connsiteY864" fmla="*/ 994377 h 1160647"/>
              <a:gd name="connsiteX865" fmla="*/ 223442 w 5927951"/>
              <a:gd name="connsiteY865" fmla="*/ 994377 h 1160647"/>
              <a:gd name="connsiteX866" fmla="*/ 223442 w 5927951"/>
              <a:gd name="connsiteY866" fmla="*/ 1006000 h 1160647"/>
              <a:gd name="connsiteX867" fmla="*/ 283625 w 5927951"/>
              <a:gd name="connsiteY867" fmla="*/ 1006000 h 1160647"/>
              <a:gd name="connsiteX868" fmla="*/ 283625 w 5927951"/>
              <a:gd name="connsiteY868" fmla="*/ 1012974 h 1160647"/>
              <a:gd name="connsiteX869" fmla="*/ 301457 w 5927951"/>
              <a:gd name="connsiteY869" fmla="*/ 1012974 h 1160647"/>
              <a:gd name="connsiteX870" fmla="*/ 301457 w 5927951"/>
              <a:gd name="connsiteY870" fmla="*/ 1019948 h 1160647"/>
              <a:gd name="connsiteX871" fmla="*/ 317060 w 5927951"/>
              <a:gd name="connsiteY871" fmla="*/ 1019948 h 1160647"/>
              <a:gd name="connsiteX872" fmla="*/ 317060 w 5927951"/>
              <a:gd name="connsiteY872" fmla="*/ 915339 h 1160647"/>
              <a:gd name="connsiteX873" fmla="*/ 363870 w 5927951"/>
              <a:gd name="connsiteY873" fmla="*/ 901391 h 1160647"/>
              <a:gd name="connsiteX874" fmla="*/ 450801 w 5927951"/>
              <a:gd name="connsiteY874" fmla="*/ 901391 h 1160647"/>
              <a:gd name="connsiteX875" fmla="*/ 450801 w 5927951"/>
              <a:gd name="connsiteY875" fmla="*/ 734017 h 1160647"/>
              <a:gd name="connsiteX876" fmla="*/ 475320 w 5927951"/>
              <a:gd name="connsiteY876" fmla="*/ 722393 h 1160647"/>
              <a:gd name="connsiteX877" fmla="*/ 582313 w 5927951"/>
              <a:gd name="connsiteY877" fmla="*/ 703796 h 1160647"/>
              <a:gd name="connsiteX878" fmla="*/ 620206 w 5927951"/>
              <a:gd name="connsiteY878" fmla="*/ 715419 h 1160647"/>
              <a:gd name="connsiteX879" fmla="*/ 626893 w 5927951"/>
              <a:gd name="connsiteY879" fmla="*/ 722393 h 1160647"/>
              <a:gd name="connsiteX880" fmla="*/ 626893 w 5927951"/>
              <a:gd name="connsiteY880" fmla="*/ 1033896 h 1160647"/>
              <a:gd name="connsiteX881" fmla="*/ 642496 w 5927951"/>
              <a:gd name="connsiteY881" fmla="*/ 1033896 h 1160647"/>
              <a:gd name="connsiteX882" fmla="*/ 642496 w 5927951"/>
              <a:gd name="connsiteY882" fmla="*/ 908365 h 1160647"/>
              <a:gd name="connsiteX883" fmla="*/ 655870 w 5927951"/>
              <a:gd name="connsiteY883" fmla="*/ 908365 h 1160647"/>
              <a:gd name="connsiteX884" fmla="*/ 655870 w 5927951"/>
              <a:gd name="connsiteY884" fmla="*/ 896742 h 1160647"/>
              <a:gd name="connsiteX885" fmla="*/ 669244 w 5927951"/>
              <a:gd name="connsiteY885" fmla="*/ 889768 h 1160647"/>
              <a:gd name="connsiteX886" fmla="*/ 680389 w 5927951"/>
              <a:gd name="connsiteY886" fmla="*/ 889768 h 1160647"/>
              <a:gd name="connsiteX887" fmla="*/ 680389 w 5927951"/>
              <a:gd name="connsiteY887" fmla="*/ 878145 h 1160647"/>
              <a:gd name="connsiteX888" fmla="*/ 689305 w 5927951"/>
              <a:gd name="connsiteY888" fmla="*/ 871171 h 1160647"/>
              <a:gd name="connsiteX889" fmla="*/ 711596 w 5927951"/>
              <a:gd name="connsiteY889" fmla="*/ 871171 h 1160647"/>
              <a:gd name="connsiteX890" fmla="*/ 711596 w 5927951"/>
              <a:gd name="connsiteY890" fmla="*/ 908365 h 1160647"/>
              <a:gd name="connsiteX891" fmla="*/ 758405 w 5927951"/>
              <a:gd name="connsiteY891" fmla="*/ 908365 h 1160647"/>
              <a:gd name="connsiteX892" fmla="*/ 758405 w 5927951"/>
              <a:gd name="connsiteY892" fmla="*/ 1038546 h 1160647"/>
              <a:gd name="connsiteX893" fmla="*/ 776237 w 5927951"/>
              <a:gd name="connsiteY893" fmla="*/ 1038546 h 1160647"/>
              <a:gd name="connsiteX894" fmla="*/ 794069 w 5927951"/>
              <a:gd name="connsiteY894" fmla="*/ 1031572 h 1160647"/>
              <a:gd name="connsiteX895" fmla="*/ 794069 w 5927951"/>
              <a:gd name="connsiteY895" fmla="*/ 1022273 h 1160647"/>
              <a:gd name="connsiteX896" fmla="*/ 787382 w 5927951"/>
              <a:gd name="connsiteY896" fmla="*/ 1019948 h 1160647"/>
              <a:gd name="connsiteX897" fmla="*/ 787382 w 5927951"/>
              <a:gd name="connsiteY897" fmla="*/ 1012974 h 1160647"/>
              <a:gd name="connsiteX898" fmla="*/ 794069 w 5927951"/>
              <a:gd name="connsiteY898" fmla="*/ 1008325 h 1160647"/>
              <a:gd name="connsiteX899" fmla="*/ 794069 w 5927951"/>
              <a:gd name="connsiteY899" fmla="*/ 957183 h 1160647"/>
              <a:gd name="connsiteX900" fmla="*/ 787382 w 5927951"/>
              <a:gd name="connsiteY900" fmla="*/ 954858 h 1160647"/>
              <a:gd name="connsiteX901" fmla="*/ 787382 w 5927951"/>
              <a:gd name="connsiteY901" fmla="*/ 947884 h 1160647"/>
              <a:gd name="connsiteX902" fmla="*/ 794069 w 5927951"/>
              <a:gd name="connsiteY902" fmla="*/ 943235 h 1160647"/>
              <a:gd name="connsiteX903" fmla="*/ 798527 w 5927951"/>
              <a:gd name="connsiteY903" fmla="*/ 938586 h 1160647"/>
              <a:gd name="connsiteX904" fmla="*/ 798527 w 5927951"/>
              <a:gd name="connsiteY904" fmla="*/ 929287 h 1160647"/>
              <a:gd name="connsiteX905" fmla="*/ 794069 w 5927951"/>
              <a:gd name="connsiteY905" fmla="*/ 929287 h 1160647"/>
              <a:gd name="connsiteX906" fmla="*/ 794069 w 5927951"/>
              <a:gd name="connsiteY906" fmla="*/ 922313 h 1160647"/>
              <a:gd name="connsiteX907" fmla="*/ 800756 w 5927951"/>
              <a:gd name="connsiteY907" fmla="*/ 917664 h 1160647"/>
              <a:gd name="connsiteX908" fmla="*/ 836420 w 5927951"/>
              <a:gd name="connsiteY908" fmla="*/ 852574 h 1160647"/>
              <a:gd name="connsiteX909" fmla="*/ 831962 w 5927951"/>
              <a:gd name="connsiteY909" fmla="*/ 850249 h 1160647"/>
              <a:gd name="connsiteX910" fmla="*/ 831962 w 5927951"/>
              <a:gd name="connsiteY910" fmla="*/ 843275 h 1160647"/>
              <a:gd name="connsiteX911" fmla="*/ 838649 w 5927951"/>
              <a:gd name="connsiteY911" fmla="*/ 840950 h 1160647"/>
              <a:gd name="connsiteX912" fmla="*/ 838649 w 5927951"/>
              <a:gd name="connsiteY912" fmla="*/ 831652 h 1160647"/>
              <a:gd name="connsiteX913" fmla="*/ 843107 w 5927951"/>
              <a:gd name="connsiteY913" fmla="*/ 831652 h 1160647"/>
              <a:gd name="connsiteX914" fmla="*/ 843107 w 5927951"/>
              <a:gd name="connsiteY914" fmla="*/ 810730 h 1160647"/>
              <a:gd name="connsiteX915" fmla="*/ 838649 w 5927951"/>
              <a:gd name="connsiteY915" fmla="*/ 810730 h 1160647"/>
              <a:gd name="connsiteX916" fmla="*/ 838649 w 5927951"/>
              <a:gd name="connsiteY916" fmla="*/ 806081 h 1160647"/>
              <a:gd name="connsiteX917" fmla="*/ 843107 w 5927951"/>
              <a:gd name="connsiteY917" fmla="*/ 803756 h 1160647"/>
              <a:gd name="connsiteX918" fmla="*/ 854252 w 5927951"/>
              <a:gd name="connsiteY918" fmla="*/ 787483 h 1160647"/>
              <a:gd name="connsiteX919" fmla="*/ 856481 w 5927951"/>
              <a:gd name="connsiteY919" fmla="*/ 778185 h 1160647"/>
              <a:gd name="connsiteX920" fmla="*/ 856481 w 5927951"/>
              <a:gd name="connsiteY920" fmla="*/ 752614 h 1160647"/>
              <a:gd name="connsiteX921" fmla="*/ 856760 w 5927951"/>
              <a:gd name="connsiteY921" fmla="*/ 751742 h 1160647"/>
              <a:gd name="connsiteX922" fmla="*/ 858710 w 5927951"/>
              <a:gd name="connsiteY922" fmla="*/ 745640 h 1160647"/>
              <a:gd name="connsiteX923" fmla="*/ 858989 w 5927951"/>
              <a:gd name="connsiteY923" fmla="*/ 746512 h 1160647"/>
              <a:gd name="connsiteX924" fmla="*/ 860939 w 5927951"/>
              <a:gd name="connsiteY924" fmla="*/ 752614 h 1160647"/>
              <a:gd name="connsiteX925" fmla="*/ 863168 w 5927951"/>
              <a:gd name="connsiteY925" fmla="*/ 778185 h 1160647"/>
              <a:gd name="connsiteX926" fmla="*/ 863168 w 5927951"/>
              <a:gd name="connsiteY926" fmla="*/ 785159 h 1160647"/>
              <a:gd name="connsiteX927" fmla="*/ 874314 w 5927951"/>
              <a:gd name="connsiteY927" fmla="*/ 803756 h 1160647"/>
              <a:gd name="connsiteX928" fmla="*/ 878772 w 5927951"/>
              <a:gd name="connsiteY928" fmla="*/ 806081 h 1160647"/>
              <a:gd name="connsiteX929" fmla="*/ 878772 w 5927951"/>
              <a:gd name="connsiteY929" fmla="*/ 810730 h 1160647"/>
              <a:gd name="connsiteX930" fmla="*/ 876543 w 5927951"/>
              <a:gd name="connsiteY930" fmla="*/ 831652 h 1160647"/>
              <a:gd name="connsiteX931" fmla="*/ 881001 w 5927951"/>
              <a:gd name="connsiteY931" fmla="*/ 840950 h 1160647"/>
              <a:gd name="connsiteX932" fmla="*/ 885459 w 5927951"/>
              <a:gd name="connsiteY932" fmla="*/ 843275 h 1160647"/>
              <a:gd name="connsiteX933" fmla="*/ 885459 w 5927951"/>
              <a:gd name="connsiteY933" fmla="*/ 850249 h 1160647"/>
              <a:gd name="connsiteX934" fmla="*/ 881001 w 5927951"/>
              <a:gd name="connsiteY934" fmla="*/ 852574 h 1160647"/>
              <a:gd name="connsiteX935" fmla="*/ 907192 w 5927951"/>
              <a:gd name="connsiteY935" fmla="*/ 879889 h 1160647"/>
              <a:gd name="connsiteX936" fmla="*/ 916082 w 5927951"/>
              <a:gd name="connsiteY936" fmla="*/ 915339 h 1160647"/>
              <a:gd name="connsiteX937" fmla="*/ 947871 w 5927951"/>
              <a:gd name="connsiteY937" fmla="*/ 915339 h 1160647"/>
              <a:gd name="connsiteX938" fmla="*/ 947871 w 5927951"/>
              <a:gd name="connsiteY938" fmla="*/ 886329 h 1160647"/>
              <a:gd name="connsiteX939" fmla="*/ 942487 w 5927951"/>
              <a:gd name="connsiteY939" fmla="*/ 886329 h 1160647"/>
              <a:gd name="connsiteX940" fmla="*/ 942487 w 5927951"/>
              <a:gd name="connsiteY940" fmla="*/ 724196 h 1160647"/>
              <a:gd name="connsiteX941" fmla="*/ 962754 w 5927951"/>
              <a:gd name="connsiteY941" fmla="*/ 724196 h 1160647"/>
              <a:gd name="connsiteX942" fmla="*/ 963261 w 5927951"/>
              <a:gd name="connsiteY942" fmla="*/ 723115 h 1160647"/>
              <a:gd name="connsiteX943" fmla="*/ 966807 w 5927951"/>
              <a:gd name="connsiteY943" fmla="*/ 715549 h 1160647"/>
              <a:gd name="connsiteX944" fmla="*/ 968581 w 5927951"/>
              <a:gd name="connsiteY944" fmla="*/ 715819 h 1160647"/>
              <a:gd name="connsiteX945" fmla="*/ 980994 w 5927951"/>
              <a:gd name="connsiteY945" fmla="*/ 717710 h 1160647"/>
              <a:gd name="connsiteX946" fmla="*/ 981501 w 5927951"/>
              <a:gd name="connsiteY946" fmla="*/ 719062 h 1160647"/>
              <a:gd name="connsiteX947" fmla="*/ 985047 w 5927951"/>
              <a:gd name="connsiteY947" fmla="*/ 728519 h 1160647"/>
              <a:gd name="connsiteX948" fmla="*/ 1011394 w 5927951"/>
              <a:gd name="connsiteY948" fmla="*/ 730681 h 1160647"/>
              <a:gd name="connsiteX949" fmla="*/ 1011394 w 5927951"/>
              <a:gd name="connsiteY949" fmla="*/ 607460 h 1160647"/>
              <a:gd name="connsiteX950" fmla="*/ 1013421 w 5927951"/>
              <a:gd name="connsiteY950" fmla="*/ 607460 h 1160647"/>
              <a:gd name="connsiteX951" fmla="*/ 1027608 w 5927951"/>
              <a:gd name="connsiteY951" fmla="*/ 607460 h 1160647"/>
              <a:gd name="connsiteX952" fmla="*/ 1027608 w 5927951"/>
              <a:gd name="connsiteY952" fmla="*/ 471268 h 1160647"/>
              <a:gd name="connsiteX953" fmla="*/ 1029381 w 5927951"/>
              <a:gd name="connsiteY953" fmla="*/ 471268 h 1160647"/>
              <a:gd name="connsiteX954" fmla="*/ 1041795 w 5927951"/>
              <a:gd name="connsiteY954" fmla="*/ 471268 h 1160647"/>
              <a:gd name="connsiteX955" fmla="*/ 1041795 w 5927951"/>
              <a:gd name="connsiteY955" fmla="*/ 356694 h 1160647"/>
              <a:gd name="connsiteX956" fmla="*/ 1045848 w 5927951"/>
              <a:gd name="connsiteY956" fmla="*/ 328590 h 1160647"/>
              <a:gd name="connsiteX957" fmla="*/ 1047875 w 5927951"/>
              <a:gd name="connsiteY957" fmla="*/ 328590 h 1160647"/>
              <a:gd name="connsiteX958" fmla="*/ 1062062 w 5927951"/>
              <a:gd name="connsiteY958" fmla="*/ 328590 h 1160647"/>
              <a:gd name="connsiteX959" fmla="*/ 1098542 w 5927951"/>
              <a:gd name="connsiteY959" fmla="*/ 246443 h 1160647"/>
              <a:gd name="connsiteX960" fmla="*/ 1102596 w 5927951"/>
              <a:gd name="connsiteY960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887391 w 5927951"/>
              <a:gd name="connsiteY856" fmla="*/ 1126882 h 1160647"/>
              <a:gd name="connsiteX857" fmla="*/ 792136 w 5927951"/>
              <a:gd name="connsiteY857" fmla="*/ 1126882 h 1160647"/>
              <a:gd name="connsiteX858" fmla="*/ 0 w 5927951"/>
              <a:gd name="connsiteY858" fmla="*/ 1126882 h 1160647"/>
              <a:gd name="connsiteX859" fmla="*/ 45065 w 5927951"/>
              <a:gd name="connsiteY859" fmla="*/ 1048827 h 1160647"/>
              <a:gd name="connsiteX860" fmla="*/ 85243 w 5927951"/>
              <a:gd name="connsiteY860" fmla="*/ 1045519 h 1160647"/>
              <a:gd name="connsiteX861" fmla="*/ 85243 w 5927951"/>
              <a:gd name="connsiteY861" fmla="*/ 1012974 h 1160647"/>
              <a:gd name="connsiteX862" fmla="*/ 129823 w 5927951"/>
              <a:gd name="connsiteY862" fmla="*/ 1012974 h 1160647"/>
              <a:gd name="connsiteX863" fmla="*/ 129823 w 5927951"/>
              <a:gd name="connsiteY863" fmla="*/ 994377 h 1160647"/>
              <a:gd name="connsiteX864" fmla="*/ 223442 w 5927951"/>
              <a:gd name="connsiteY864" fmla="*/ 994377 h 1160647"/>
              <a:gd name="connsiteX865" fmla="*/ 223442 w 5927951"/>
              <a:gd name="connsiteY865" fmla="*/ 1006000 h 1160647"/>
              <a:gd name="connsiteX866" fmla="*/ 283625 w 5927951"/>
              <a:gd name="connsiteY866" fmla="*/ 1006000 h 1160647"/>
              <a:gd name="connsiteX867" fmla="*/ 283625 w 5927951"/>
              <a:gd name="connsiteY867" fmla="*/ 1012974 h 1160647"/>
              <a:gd name="connsiteX868" fmla="*/ 301457 w 5927951"/>
              <a:gd name="connsiteY868" fmla="*/ 1012974 h 1160647"/>
              <a:gd name="connsiteX869" fmla="*/ 301457 w 5927951"/>
              <a:gd name="connsiteY869" fmla="*/ 1019948 h 1160647"/>
              <a:gd name="connsiteX870" fmla="*/ 317060 w 5927951"/>
              <a:gd name="connsiteY870" fmla="*/ 1019948 h 1160647"/>
              <a:gd name="connsiteX871" fmla="*/ 317060 w 5927951"/>
              <a:gd name="connsiteY871" fmla="*/ 915339 h 1160647"/>
              <a:gd name="connsiteX872" fmla="*/ 363870 w 5927951"/>
              <a:gd name="connsiteY872" fmla="*/ 901391 h 1160647"/>
              <a:gd name="connsiteX873" fmla="*/ 450801 w 5927951"/>
              <a:gd name="connsiteY873" fmla="*/ 901391 h 1160647"/>
              <a:gd name="connsiteX874" fmla="*/ 450801 w 5927951"/>
              <a:gd name="connsiteY874" fmla="*/ 734017 h 1160647"/>
              <a:gd name="connsiteX875" fmla="*/ 475320 w 5927951"/>
              <a:gd name="connsiteY875" fmla="*/ 722393 h 1160647"/>
              <a:gd name="connsiteX876" fmla="*/ 582313 w 5927951"/>
              <a:gd name="connsiteY876" fmla="*/ 703796 h 1160647"/>
              <a:gd name="connsiteX877" fmla="*/ 620206 w 5927951"/>
              <a:gd name="connsiteY877" fmla="*/ 715419 h 1160647"/>
              <a:gd name="connsiteX878" fmla="*/ 626893 w 5927951"/>
              <a:gd name="connsiteY878" fmla="*/ 722393 h 1160647"/>
              <a:gd name="connsiteX879" fmla="*/ 626893 w 5927951"/>
              <a:gd name="connsiteY879" fmla="*/ 1033896 h 1160647"/>
              <a:gd name="connsiteX880" fmla="*/ 642496 w 5927951"/>
              <a:gd name="connsiteY880" fmla="*/ 1033896 h 1160647"/>
              <a:gd name="connsiteX881" fmla="*/ 642496 w 5927951"/>
              <a:gd name="connsiteY881" fmla="*/ 908365 h 1160647"/>
              <a:gd name="connsiteX882" fmla="*/ 655870 w 5927951"/>
              <a:gd name="connsiteY882" fmla="*/ 908365 h 1160647"/>
              <a:gd name="connsiteX883" fmla="*/ 655870 w 5927951"/>
              <a:gd name="connsiteY883" fmla="*/ 896742 h 1160647"/>
              <a:gd name="connsiteX884" fmla="*/ 669244 w 5927951"/>
              <a:gd name="connsiteY884" fmla="*/ 889768 h 1160647"/>
              <a:gd name="connsiteX885" fmla="*/ 680389 w 5927951"/>
              <a:gd name="connsiteY885" fmla="*/ 889768 h 1160647"/>
              <a:gd name="connsiteX886" fmla="*/ 680389 w 5927951"/>
              <a:gd name="connsiteY886" fmla="*/ 878145 h 1160647"/>
              <a:gd name="connsiteX887" fmla="*/ 689305 w 5927951"/>
              <a:gd name="connsiteY887" fmla="*/ 871171 h 1160647"/>
              <a:gd name="connsiteX888" fmla="*/ 711596 w 5927951"/>
              <a:gd name="connsiteY888" fmla="*/ 871171 h 1160647"/>
              <a:gd name="connsiteX889" fmla="*/ 711596 w 5927951"/>
              <a:gd name="connsiteY889" fmla="*/ 908365 h 1160647"/>
              <a:gd name="connsiteX890" fmla="*/ 758405 w 5927951"/>
              <a:gd name="connsiteY890" fmla="*/ 908365 h 1160647"/>
              <a:gd name="connsiteX891" fmla="*/ 758405 w 5927951"/>
              <a:gd name="connsiteY891" fmla="*/ 1038546 h 1160647"/>
              <a:gd name="connsiteX892" fmla="*/ 776237 w 5927951"/>
              <a:gd name="connsiteY892" fmla="*/ 1038546 h 1160647"/>
              <a:gd name="connsiteX893" fmla="*/ 794069 w 5927951"/>
              <a:gd name="connsiteY893" fmla="*/ 1031572 h 1160647"/>
              <a:gd name="connsiteX894" fmla="*/ 794069 w 5927951"/>
              <a:gd name="connsiteY894" fmla="*/ 1022273 h 1160647"/>
              <a:gd name="connsiteX895" fmla="*/ 787382 w 5927951"/>
              <a:gd name="connsiteY895" fmla="*/ 1019948 h 1160647"/>
              <a:gd name="connsiteX896" fmla="*/ 787382 w 5927951"/>
              <a:gd name="connsiteY896" fmla="*/ 1012974 h 1160647"/>
              <a:gd name="connsiteX897" fmla="*/ 794069 w 5927951"/>
              <a:gd name="connsiteY897" fmla="*/ 1008325 h 1160647"/>
              <a:gd name="connsiteX898" fmla="*/ 794069 w 5927951"/>
              <a:gd name="connsiteY898" fmla="*/ 957183 h 1160647"/>
              <a:gd name="connsiteX899" fmla="*/ 787382 w 5927951"/>
              <a:gd name="connsiteY899" fmla="*/ 954858 h 1160647"/>
              <a:gd name="connsiteX900" fmla="*/ 787382 w 5927951"/>
              <a:gd name="connsiteY900" fmla="*/ 947884 h 1160647"/>
              <a:gd name="connsiteX901" fmla="*/ 794069 w 5927951"/>
              <a:gd name="connsiteY901" fmla="*/ 943235 h 1160647"/>
              <a:gd name="connsiteX902" fmla="*/ 798527 w 5927951"/>
              <a:gd name="connsiteY902" fmla="*/ 938586 h 1160647"/>
              <a:gd name="connsiteX903" fmla="*/ 798527 w 5927951"/>
              <a:gd name="connsiteY903" fmla="*/ 929287 h 1160647"/>
              <a:gd name="connsiteX904" fmla="*/ 794069 w 5927951"/>
              <a:gd name="connsiteY904" fmla="*/ 929287 h 1160647"/>
              <a:gd name="connsiteX905" fmla="*/ 794069 w 5927951"/>
              <a:gd name="connsiteY905" fmla="*/ 922313 h 1160647"/>
              <a:gd name="connsiteX906" fmla="*/ 800756 w 5927951"/>
              <a:gd name="connsiteY906" fmla="*/ 917664 h 1160647"/>
              <a:gd name="connsiteX907" fmla="*/ 836420 w 5927951"/>
              <a:gd name="connsiteY907" fmla="*/ 852574 h 1160647"/>
              <a:gd name="connsiteX908" fmla="*/ 831962 w 5927951"/>
              <a:gd name="connsiteY908" fmla="*/ 850249 h 1160647"/>
              <a:gd name="connsiteX909" fmla="*/ 831962 w 5927951"/>
              <a:gd name="connsiteY909" fmla="*/ 843275 h 1160647"/>
              <a:gd name="connsiteX910" fmla="*/ 838649 w 5927951"/>
              <a:gd name="connsiteY910" fmla="*/ 840950 h 1160647"/>
              <a:gd name="connsiteX911" fmla="*/ 838649 w 5927951"/>
              <a:gd name="connsiteY911" fmla="*/ 831652 h 1160647"/>
              <a:gd name="connsiteX912" fmla="*/ 843107 w 5927951"/>
              <a:gd name="connsiteY912" fmla="*/ 831652 h 1160647"/>
              <a:gd name="connsiteX913" fmla="*/ 843107 w 5927951"/>
              <a:gd name="connsiteY913" fmla="*/ 810730 h 1160647"/>
              <a:gd name="connsiteX914" fmla="*/ 838649 w 5927951"/>
              <a:gd name="connsiteY914" fmla="*/ 810730 h 1160647"/>
              <a:gd name="connsiteX915" fmla="*/ 838649 w 5927951"/>
              <a:gd name="connsiteY915" fmla="*/ 806081 h 1160647"/>
              <a:gd name="connsiteX916" fmla="*/ 843107 w 5927951"/>
              <a:gd name="connsiteY916" fmla="*/ 803756 h 1160647"/>
              <a:gd name="connsiteX917" fmla="*/ 854252 w 5927951"/>
              <a:gd name="connsiteY917" fmla="*/ 787483 h 1160647"/>
              <a:gd name="connsiteX918" fmla="*/ 856481 w 5927951"/>
              <a:gd name="connsiteY918" fmla="*/ 778185 h 1160647"/>
              <a:gd name="connsiteX919" fmla="*/ 856481 w 5927951"/>
              <a:gd name="connsiteY919" fmla="*/ 752614 h 1160647"/>
              <a:gd name="connsiteX920" fmla="*/ 856760 w 5927951"/>
              <a:gd name="connsiteY920" fmla="*/ 751742 h 1160647"/>
              <a:gd name="connsiteX921" fmla="*/ 858710 w 5927951"/>
              <a:gd name="connsiteY921" fmla="*/ 745640 h 1160647"/>
              <a:gd name="connsiteX922" fmla="*/ 858989 w 5927951"/>
              <a:gd name="connsiteY922" fmla="*/ 746512 h 1160647"/>
              <a:gd name="connsiteX923" fmla="*/ 860939 w 5927951"/>
              <a:gd name="connsiteY923" fmla="*/ 752614 h 1160647"/>
              <a:gd name="connsiteX924" fmla="*/ 863168 w 5927951"/>
              <a:gd name="connsiteY924" fmla="*/ 778185 h 1160647"/>
              <a:gd name="connsiteX925" fmla="*/ 863168 w 5927951"/>
              <a:gd name="connsiteY925" fmla="*/ 785159 h 1160647"/>
              <a:gd name="connsiteX926" fmla="*/ 874314 w 5927951"/>
              <a:gd name="connsiteY926" fmla="*/ 803756 h 1160647"/>
              <a:gd name="connsiteX927" fmla="*/ 878772 w 5927951"/>
              <a:gd name="connsiteY927" fmla="*/ 806081 h 1160647"/>
              <a:gd name="connsiteX928" fmla="*/ 878772 w 5927951"/>
              <a:gd name="connsiteY928" fmla="*/ 810730 h 1160647"/>
              <a:gd name="connsiteX929" fmla="*/ 876543 w 5927951"/>
              <a:gd name="connsiteY929" fmla="*/ 831652 h 1160647"/>
              <a:gd name="connsiteX930" fmla="*/ 881001 w 5927951"/>
              <a:gd name="connsiteY930" fmla="*/ 840950 h 1160647"/>
              <a:gd name="connsiteX931" fmla="*/ 885459 w 5927951"/>
              <a:gd name="connsiteY931" fmla="*/ 843275 h 1160647"/>
              <a:gd name="connsiteX932" fmla="*/ 885459 w 5927951"/>
              <a:gd name="connsiteY932" fmla="*/ 850249 h 1160647"/>
              <a:gd name="connsiteX933" fmla="*/ 881001 w 5927951"/>
              <a:gd name="connsiteY933" fmla="*/ 852574 h 1160647"/>
              <a:gd name="connsiteX934" fmla="*/ 907192 w 5927951"/>
              <a:gd name="connsiteY934" fmla="*/ 879889 h 1160647"/>
              <a:gd name="connsiteX935" fmla="*/ 916082 w 5927951"/>
              <a:gd name="connsiteY935" fmla="*/ 915339 h 1160647"/>
              <a:gd name="connsiteX936" fmla="*/ 947871 w 5927951"/>
              <a:gd name="connsiteY936" fmla="*/ 915339 h 1160647"/>
              <a:gd name="connsiteX937" fmla="*/ 947871 w 5927951"/>
              <a:gd name="connsiteY937" fmla="*/ 886329 h 1160647"/>
              <a:gd name="connsiteX938" fmla="*/ 942487 w 5927951"/>
              <a:gd name="connsiteY938" fmla="*/ 886329 h 1160647"/>
              <a:gd name="connsiteX939" fmla="*/ 942487 w 5927951"/>
              <a:gd name="connsiteY939" fmla="*/ 724196 h 1160647"/>
              <a:gd name="connsiteX940" fmla="*/ 962754 w 5927951"/>
              <a:gd name="connsiteY940" fmla="*/ 724196 h 1160647"/>
              <a:gd name="connsiteX941" fmla="*/ 963261 w 5927951"/>
              <a:gd name="connsiteY941" fmla="*/ 723115 h 1160647"/>
              <a:gd name="connsiteX942" fmla="*/ 966807 w 5927951"/>
              <a:gd name="connsiteY942" fmla="*/ 715549 h 1160647"/>
              <a:gd name="connsiteX943" fmla="*/ 968581 w 5927951"/>
              <a:gd name="connsiteY943" fmla="*/ 715819 h 1160647"/>
              <a:gd name="connsiteX944" fmla="*/ 980994 w 5927951"/>
              <a:gd name="connsiteY944" fmla="*/ 717710 h 1160647"/>
              <a:gd name="connsiteX945" fmla="*/ 981501 w 5927951"/>
              <a:gd name="connsiteY945" fmla="*/ 719062 h 1160647"/>
              <a:gd name="connsiteX946" fmla="*/ 985047 w 5927951"/>
              <a:gd name="connsiteY946" fmla="*/ 728519 h 1160647"/>
              <a:gd name="connsiteX947" fmla="*/ 1011394 w 5927951"/>
              <a:gd name="connsiteY947" fmla="*/ 730681 h 1160647"/>
              <a:gd name="connsiteX948" fmla="*/ 1011394 w 5927951"/>
              <a:gd name="connsiteY948" fmla="*/ 607460 h 1160647"/>
              <a:gd name="connsiteX949" fmla="*/ 1013421 w 5927951"/>
              <a:gd name="connsiteY949" fmla="*/ 607460 h 1160647"/>
              <a:gd name="connsiteX950" fmla="*/ 1027608 w 5927951"/>
              <a:gd name="connsiteY950" fmla="*/ 607460 h 1160647"/>
              <a:gd name="connsiteX951" fmla="*/ 1027608 w 5927951"/>
              <a:gd name="connsiteY951" fmla="*/ 471268 h 1160647"/>
              <a:gd name="connsiteX952" fmla="*/ 1029381 w 5927951"/>
              <a:gd name="connsiteY952" fmla="*/ 471268 h 1160647"/>
              <a:gd name="connsiteX953" fmla="*/ 1041795 w 5927951"/>
              <a:gd name="connsiteY953" fmla="*/ 471268 h 1160647"/>
              <a:gd name="connsiteX954" fmla="*/ 1041795 w 5927951"/>
              <a:gd name="connsiteY954" fmla="*/ 356694 h 1160647"/>
              <a:gd name="connsiteX955" fmla="*/ 1045848 w 5927951"/>
              <a:gd name="connsiteY955" fmla="*/ 328590 h 1160647"/>
              <a:gd name="connsiteX956" fmla="*/ 1047875 w 5927951"/>
              <a:gd name="connsiteY956" fmla="*/ 328590 h 1160647"/>
              <a:gd name="connsiteX957" fmla="*/ 1062062 w 5927951"/>
              <a:gd name="connsiteY957" fmla="*/ 328590 h 1160647"/>
              <a:gd name="connsiteX958" fmla="*/ 1098542 w 5927951"/>
              <a:gd name="connsiteY958" fmla="*/ 246443 h 1160647"/>
              <a:gd name="connsiteX959" fmla="*/ 1102596 w 5927951"/>
              <a:gd name="connsiteY959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887391 w 5927951"/>
              <a:gd name="connsiteY855" fmla="*/ 1126882 h 1160647"/>
              <a:gd name="connsiteX856" fmla="*/ 792136 w 5927951"/>
              <a:gd name="connsiteY856" fmla="*/ 1126882 h 1160647"/>
              <a:gd name="connsiteX857" fmla="*/ 0 w 5927951"/>
              <a:gd name="connsiteY857" fmla="*/ 1126882 h 1160647"/>
              <a:gd name="connsiteX858" fmla="*/ 45065 w 5927951"/>
              <a:gd name="connsiteY858" fmla="*/ 1048827 h 1160647"/>
              <a:gd name="connsiteX859" fmla="*/ 85243 w 5927951"/>
              <a:gd name="connsiteY859" fmla="*/ 1045519 h 1160647"/>
              <a:gd name="connsiteX860" fmla="*/ 85243 w 5927951"/>
              <a:gd name="connsiteY860" fmla="*/ 1012974 h 1160647"/>
              <a:gd name="connsiteX861" fmla="*/ 129823 w 5927951"/>
              <a:gd name="connsiteY861" fmla="*/ 1012974 h 1160647"/>
              <a:gd name="connsiteX862" fmla="*/ 129823 w 5927951"/>
              <a:gd name="connsiteY862" fmla="*/ 994377 h 1160647"/>
              <a:gd name="connsiteX863" fmla="*/ 223442 w 5927951"/>
              <a:gd name="connsiteY863" fmla="*/ 994377 h 1160647"/>
              <a:gd name="connsiteX864" fmla="*/ 223442 w 5927951"/>
              <a:gd name="connsiteY864" fmla="*/ 1006000 h 1160647"/>
              <a:gd name="connsiteX865" fmla="*/ 283625 w 5927951"/>
              <a:gd name="connsiteY865" fmla="*/ 1006000 h 1160647"/>
              <a:gd name="connsiteX866" fmla="*/ 283625 w 5927951"/>
              <a:gd name="connsiteY866" fmla="*/ 1012974 h 1160647"/>
              <a:gd name="connsiteX867" fmla="*/ 301457 w 5927951"/>
              <a:gd name="connsiteY867" fmla="*/ 1012974 h 1160647"/>
              <a:gd name="connsiteX868" fmla="*/ 301457 w 5927951"/>
              <a:gd name="connsiteY868" fmla="*/ 1019948 h 1160647"/>
              <a:gd name="connsiteX869" fmla="*/ 317060 w 5927951"/>
              <a:gd name="connsiteY869" fmla="*/ 1019948 h 1160647"/>
              <a:gd name="connsiteX870" fmla="*/ 317060 w 5927951"/>
              <a:gd name="connsiteY870" fmla="*/ 915339 h 1160647"/>
              <a:gd name="connsiteX871" fmla="*/ 363870 w 5927951"/>
              <a:gd name="connsiteY871" fmla="*/ 901391 h 1160647"/>
              <a:gd name="connsiteX872" fmla="*/ 450801 w 5927951"/>
              <a:gd name="connsiteY872" fmla="*/ 901391 h 1160647"/>
              <a:gd name="connsiteX873" fmla="*/ 450801 w 5927951"/>
              <a:gd name="connsiteY873" fmla="*/ 734017 h 1160647"/>
              <a:gd name="connsiteX874" fmla="*/ 475320 w 5927951"/>
              <a:gd name="connsiteY874" fmla="*/ 722393 h 1160647"/>
              <a:gd name="connsiteX875" fmla="*/ 582313 w 5927951"/>
              <a:gd name="connsiteY875" fmla="*/ 703796 h 1160647"/>
              <a:gd name="connsiteX876" fmla="*/ 620206 w 5927951"/>
              <a:gd name="connsiteY876" fmla="*/ 715419 h 1160647"/>
              <a:gd name="connsiteX877" fmla="*/ 626893 w 5927951"/>
              <a:gd name="connsiteY877" fmla="*/ 722393 h 1160647"/>
              <a:gd name="connsiteX878" fmla="*/ 626893 w 5927951"/>
              <a:gd name="connsiteY878" fmla="*/ 1033896 h 1160647"/>
              <a:gd name="connsiteX879" fmla="*/ 642496 w 5927951"/>
              <a:gd name="connsiteY879" fmla="*/ 1033896 h 1160647"/>
              <a:gd name="connsiteX880" fmla="*/ 642496 w 5927951"/>
              <a:gd name="connsiteY880" fmla="*/ 908365 h 1160647"/>
              <a:gd name="connsiteX881" fmla="*/ 655870 w 5927951"/>
              <a:gd name="connsiteY881" fmla="*/ 908365 h 1160647"/>
              <a:gd name="connsiteX882" fmla="*/ 655870 w 5927951"/>
              <a:gd name="connsiteY882" fmla="*/ 896742 h 1160647"/>
              <a:gd name="connsiteX883" fmla="*/ 669244 w 5927951"/>
              <a:gd name="connsiteY883" fmla="*/ 889768 h 1160647"/>
              <a:gd name="connsiteX884" fmla="*/ 680389 w 5927951"/>
              <a:gd name="connsiteY884" fmla="*/ 889768 h 1160647"/>
              <a:gd name="connsiteX885" fmla="*/ 680389 w 5927951"/>
              <a:gd name="connsiteY885" fmla="*/ 878145 h 1160647"/>
              <a:gd name="connsiteX886" fmla="*/ 689305 w 5927951"/>
              <a:gd name="connsiteY886" fmla="*/ 871171 h 1160647"/>
              <a:gd name="connsiteX887" fmla="*/ 711596 w 5927951"/>
              <a:gd name="connsiteY887" fmla="*/ 871171 h 1160647"/>
              <a:gd name="connsiteX888" fmla="*/ 711596 w 5927951"/>
              <a:gd name="connsiteY888" fmla="*/ 908365 h 1160647"/>
              <a:gd name="connsiteX889" fmla="*/ 758405 w 5927951"/>
              <a:gd name="connsiteY889" fmla="*/ 908365 h 1160647"/>
              <a:gd name="connsiteX890" fmla="*/ 758405 w 5927951"/>
              <a:gd name="connsiteY890" fmla="*/ 1038546 h 1160647"/>
              <a:gd name="connsiteX891" fmla="*/ 776237 w 5927951"/>
              <a:gd name="connsiteY891" fmla="*/ 1038546 h 1160647"/>
              <a:gd name="connsiteX892" fmla="*/ 794069 w 5927951"/>
              <a:gd name="connsiteY892" fmla="*/ 1031572 h 1160647"/>
              <a:gd name="connsiteX893" fmla="*/ 794069 w 5927951"/>
              <a:gd name="connsiteY893" fmla="*/ 1022273 h 1160647"/>
              <a:gd name="connsiteX894" fmla="*/ 787382 w 5927951"/>
              <a:gd name="connsiteY894" fmla="*/ 1019948 h 1160647"/>
              <a:gd name="connsiteX895" fmla="*/ 787382 w 5927951"/>
              <a:gd name="connsiteY895" fmla="*/ 1012974 h 1160647"/>
              <a:gd name="connsiteX896" fmla="*/ 794069 w 5927951"/>
              <a:gd name="connsiteY896" fmla="*/ 1008325 h 1160647"/>
              <a:gd name="connsiteX897" fmla="*/ 794069 w 5927951"/>
              <a:gd name="connsiteY897" fmla="*/ 957183 h 1160647"/>
              <a:gd name="connsiteX898" fmla="*/ 787382 w 5927951"/>
              <a:gd name="connsiteY898" fmla="*/ 954858 h 1160647"/>
              <a:gd name="connsiteX899" fmla="*/ 787382 w 5927951"/>
              <a:gd name="connsiteY899" fmla="*/ 947884 h 1160647"/>
              <a:gd name="connsiteX900" fmla="*/ 794069 w 5927951"/>
              <a:gd name="connsiteY900" fmla="*/ 943235 h 1160647"/>
              <a:gd name="connsiteX901" fmla="*/ 798527 w 5927951"/>
              <a:gd name="connsiteY901" fmla="*/ 938586 h 1160647"/>
              <a:gd name="connsiteX902" fmla="*/ 798527 w 5927951"/>
              <a:gd name="connsiteY902" fmla="*/ 929287 h 1160647"/>
              <a:gd name="connsiteX903" fmla="*/ 794069 w 5927951"/>
              <a:gd name="connsiteY903" fmla="*/ 929287 h 1160647"/>
              <a:gd name="connsiteX904" fmla="*/ 794069 w 5927951"/>
              <a:gd name="connsiteY904" fmla="*/ 922313 h 1160647"/>
              <a:gd name="connsiteX905" fmla="*/ 800756 w 5927951"/>
              <a:gd name="connsiteY905" fmla="*/ 917664 h 1160647"/>
              <a:gd name="connsiteX906" fmla="*/ 836420 w 5927951"/>
              <a:gd name="connsiteY906" fmla="*/ 852574 h 1160647"/>
              <a:gd name="connsiteX907" fmla="*/ 831962 w 5927951"/>
              <a:gd name="connsiteY907" fmla="*/ 850249 h 1160647"/>
              <a:gd name="connsiteX908" fmla="*/ 831962 w 5927951"/>
              <a:gd name="connsiteY908" fmla="*/ 843275 h 1160647"/>
              <a:gd name="connsiteX909" fmla="*/ 838649 w 5927951"/>
              <a:gd name="connsiteY909" fmla="*/ 840950 h 1160647"/>
              <a:gd name="connsiteX910" fmla="*/ 838649 w 5927951"/>
              <a:gd name="connsiteY910" fmla="*/ 831652 h 1160647"/>
              <a:gd name="connsiteX911" fmla="*/ 843107 w 5927951"/>
              <a:gd name="connsiteY911" fmla="*/ 831652 h 1160647"/>
              <a:gd name="connsiteX912" fmla="*/ 843107 w 5927951"/>
              <a:gd name="connsiteY912" fmla="*/ 810730 h 1160647"/>
              <a:gd name="connsiteX913" fmla="*/ 838649 w 5927951"/>
              <a:gd name="connsiteY913" fmla="*/ 810730 h 1160647"/>
              <a:gd name="connsiteX914" fmla="*/ 838649 w 5927951"/>
              <a:gd name="connsiteY914" fmla="*/ 806081 h 1160647"/>
              <a:gd name="connsiteX915" fmla="*/ 843107 w 5927951"/>
              <a:gd name="connsiteY915" fmla="*/ 803756 h 1160647"/>
              <a:gd name="connsiteX916" fmla="*/ 854252 w 5927951"/>
              <a:gd name="connsiteY916" fmla="*/ 787483 h 1160647"/>
              <a:gd name="connsiteX917" fmla="*/ 856481 w 5927951"/>
              <a:gd name="connsiteY917" fmla="*/ 778185 h 1160647"/>
              <a:gd name="connsiteX918" fmla="*/ 856481 w 5927951"/>
              <a:gd name="connsiteY918" fmla="*/ 752614 h 1160647"/>
              <a:gd name="connsiteX919" fmla="*/ 856760 w 5927951"/>
              <a:gd name="connsiteY919" fmla="*/ 751742 h 1160647"/>
              <a:gd name="connsiteX920" fmla="*/ 858710 w 5927951"/>
              <a:gd name="connsiteY920" fmla="*/ 745640 h 1160647"/>
              <a:gd name="connsiteX921" fmla="*/ 858989 w 5927951"/>
              <a:gd name="connsiteY921" fmla="*/ 746512 h 1160647"/>
              <a:gd name="connsiteX922" fmla="*/ 860939 w 5927951"/>
              <a:gd name="connsiteY922" fmla="*/ 752614 h 1160647"/>
              <a:gd name="connsiteX923" fmla="*/ 863168 w 5927951"/>
              <a:gd name="connsiteY923" fmla="*/ 778185 h 1160647"/>
              <a:gd name="connsiteX924" fmla="*/ 863168 w 5927951"/>
              <a:gd name="connsiteY924" fmla="*/ 785159 h 1160647"/>
              <a:gd name="connsiteX925" fmla="*/ 874314 w 5927951"/>
              <a:gd name="connsiteY925" fmla="*/ 803756 h 1160647"/>
              <a:gd name="connsiteX926" fmla="*/ 878772 w 5927951"/>
              <a:gd name="connsiteY926" fmla="*/ 806081 h 1160647"/>
              <a:gd name="connsiteX927" fmla="*/ 878772 w 5927951"/>
              <a:gd name="connsiteY927" fmla="*/ 810730 h 1160647"/>
              <a:gd name="connsiteX928" fmla="*/ 876543 w 5927951"/>
              <a:gd name="connsiteY928" fmla="*/ 831652 h 1160647"/>
              <a:gd name="connsiteX929" fmla="*/ 881001 w 5927951"/>
              <a:gd name="connsiteY929" fmla="*/ 840950 h 1160647"/>
              <a:gd name="connsiteX930" fmla="*/ 885459 w 5927951"/>
              <a:gd name="connsiteY930" fmla="*/ 843275 h 1160647"/>
              <a:gd name="connsiteX931" fmla="*/ 885459 w 5927951"/>
              <a:gd name="connsiteY931" fmla="*/ 850249 h 1160647"/>
              <a:gd name="connsiteX932" fmla="*/ 881001 w 5927951"/>
              <a:gd name="connsiteY932" fmla="*/ 852574 h 1160647"/>
              <a:gd name="connsiteX933" fmla="*/ 907192 w 5927951"/>
              <a:gd name="connsiteY933" fmla="*/ 879889 h 1160647"/>
              <a:gd name="connsiteX934" fmla="*/ 916082 w 5927951"/>
              <a:gd name="connsiteY934" fmla="*/ 915339 h 1160647"/>
              <a:gd name="connsiteX935" fmla="*/ 947871 w 5927951"/>
              <a:gd name="connsiteY935" fmla="*/ 915339 h 1160647"/>
              <a:gd name="connsiteX936" fmla="*/ 947871 w 5927951"/>
              <a:gd name="connsiteY936" fmla="*/ 886329 h 1160647"/>
              <a:gd name="connsiteX937" fmla="*/ 942487 w 5927951"/>
              <a:gd name="connsiteY937" fmla="*/ 886329 h 1160647"/>
              <a:gd name="connsiteX938" fmla="*/ 942487 w 5927951"/>
              <a:gd name="connsiteY938" fmla="*/ 724196 h 1160647"/>
              <a:gd name="connsiteX939" fmla="*/ 962754 w 5927951"/>
              <a:gd name="connsiteY939" fmla="*/ 724196 h 1160647"/>
              <a:gd name="connsiteX940" fmla="*/ 963261 w 5927951"/>
              <a:gd name="connsiteY940" fmla="*/ 723115 h 1160647"/>
              <a:gd name="connsiteX941" fmla="*/ 966807 w 5927951"/>
              <a:gd name="connsiteY941" fmla="*/ 715549 h 1160647"/>
              <a:gd name="connsiteX942" fmla="*/ 968581 w 5927951"/>
              <a:gd name="connsiteY942" fmla="*/ 715819 h 1160647"/>
              <a:gd name="connsiteX943" fmla="*/ 980994 w 5927951"/>
              <a:gd name="connsiteY943" fmla="*/ 717710 h 1160647"/>
              <a:gd name="connsiteX944" fmla="*/ 981501 w 5927951"/>
              <a:gd name="connsiteY944" fmla="*/ 719062 h 1160647"/>
              <a:gd name="connsiteX945" fmla="*/ 985047 w 5927951"/>
              <a:gd name="connsiteY945" fmla="*/ 728519 h 1160647"/>
              <a:gd name="connsiteX946" fmla="*/ 1011394 w 5927951"/>
              <a:gd name="connsiteY946" fmla="*/ 730681 h 1160647"/>
              <a:gd name="connsiteX947" fmla="*/ 1011394 w 5927951"/>
              <a:gd name="connsiteY947" fmla="*/ 607460 h 1160647"/>
              <a:gd name="connsiteX948" fmla="*/ 1013421 w 5927951"/>
              <a:gd name="connsiteY948" fmla="*/ 607460 h 1160647"/>
              <a:gd name="connsiteX949" fmla="*/ 1027608 w 5927951"/>
              <a:gd name="connsiteY949" fmla="*/ 607460 h 1160647"/>
              <a:gd name="connsiteX950" fmla="*/ 1027608 w 5927951"/>
              <a:gd name="connsiteY950" fmla="*/ 471268 h 1160647"/>
              <a:gd name="connsiteX951" fmla="*/ 1029381 w 5927951"/>
              <a:gd name="connsiteY951" fmla="*/ 471268 h 1160647"/>
              <a:gd name="connsiteX952" fmla="*/ 1041795 w 5927951"/>
              <a:gd name="connsiteY952" fmla="*/ 471268 h 1160647"/>
              <a:gd name="connsiteX953" fmla="*/ 1041795 w 5927951"/>
              <a:gd name="connsiteY953" fmla="*/ 356694 h 1160647"/>
              <a:gd name="connsiteX954" fmla="*/ 1045848 w 5927951"/>
              <a:gd name="connsiteY954" fmla="*/ 328590 h 1160647"/>
              <a:gd name="connsiteX955" fmla="*/ 1047875 w 5927951"/>
              <a:gd name="connsiteY955" fmla="*/ 328590 h 1160647"/>
              <a:gd name="connsiteX956" fmla="*/ 1062062 w 5927951"/>
              <a:gd name="connsiteY956" fmla="*/ 328590 h 1160647"/>
              <a:gd name="connsiteX957" fmla="*/ 1098542 w 5927951"/>
              <a:gd name="connsiteY957" fmla="*/ 246443 h 1160647"/>
              <a:gd name="connsiteX958" fmla="*/ 1102596 w 5927951"/>
              <a:gd name="connsiteY958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887391 w 5927951"/>
              <a:gd name="connsiteY854" fmla="*/ 1126882 h 1160647"/>
              <a:gd name="connsiteX855" fmla="*/ 792136 w 5927951"/>
              <a:gd name="connsiteY855" fmla="*/ 1126882 h 1160647"/>
              <a:gd name="connsiteX856" fmla="*/ 0 w 5927951"/>
              <a:gd name="connsiteY856" fmla="*/ 1126882 h 1160647"/>
              <a:gd name="connsiteX857" fmla="*/ 45065 w 5927951"/>
              <a:gd name="connsiteY857" fmla="*/ 1048827 h 1160647"/>
              <a:gd name="connsiteX858" fmla="*/ 85243 w 5927951"/>
              <a:gd name="connsiteY858" fmla="*/ 1045519 h 1160647"/>
              <a:gd name="connsiteX859" fmla="*/ 85243 w 5927951"/>
              <a:gd name="connsiteY859" fmla="*/ 1012974 h 1160647"/>
              <a:gd name="connsiteX860" fmla="*/ 129823 w 5927951"/>
              <a:gd name="connsiteY860" fmla="*/ 1012974 h 1160647"/>
              <a:gd name="connsiteX861" fmla="*/ 129823 w 5927951"/>
              <a:gd name="connsiteY861" fmla="*/ 994377 h 1160647"/>
              <a:gd name="connsiteX862" fmla="*/ 223442 w 5927951"/>
              <a:gd name="connsiteY862" fmla="*/ 994377 h 1160647"/>
              <a:gd name="connsiteX863" fmla="*/ 223442 w 5927951"/>
              <a:gd name="connsiteY863" fmla="*/ 1006000 h 1160647"/>
              <a:gd name="connsiteX864" fmla="*/ 283625 w 5927951"/>
              <a:gd name="connsiteY864" fmla="*/ 1006000 h 1160647"/>
              <a:gd name="connsiteX865" fmla="*/ 283625 w 5927951"/>
              <a:gd name="connsiteY865" fmla="*/ 1012974 h 1160647"/>
              <a:gd name="connsiteX866" fmla="*/ 301457 w 5927951"/>
              <a:gd name="connsiteY866" fmla="*/ 1012974 h 1160647"/>
              <a:gd name="connsiteX867" fmla="*/ 301457 w 5927951"/>
              <a:gd name="connsiteY867" fmla="*/ 1019948 h 1160647"/>
              <a:gd name="connsiteX868" fmla="*/ 317060 w 5927951"/>
              <a:gd name="connsiteY868" fmla="*/ 1019948 h 1160647"/>
              <a:gd name="connsiteX869" fmla="*/ 317060 w 5927951"/>
              <a:gd name="connsiteY869" fmla="*/ 915339 h 1160647"/>
              <a:gd name="connsiteX870" fmla="*/ 363870 w 5927951"/>
              <a:gd name="connsiteY870" fmla="*/ 901391 h 1160647"/>
              <a:gd name="connsiteX871" fmla="*/ 450801 w 5927951"/>
              <a:gd name="connsiteY871" fmla="*/ 901391 h 1160647"/>
              <a:gd name="connsiteX872" fmla="*/ 450801 w 5927951"/>
              <a:gd name="connsiteY872" fmla="*/ 734017 h 1160647"/>
              <a:gd name="connsiteX873" fmla="*/ 475320 w 5927951"/>
              <a:gd name="connsiteY873" fmla="*/ 722393 h 1160647"/>
              <a:gd name="connsiteX874" fmla="*/ 582313 w 5927951"/>
              <a:gd name="connsiteY874" fmla="*/ 703796 h 1160647"/>
              <a:gd name="connsiteX875" fmla="*/ 620206 w 5927951"/>
              <a:gd name="connsiteY875" fmla="*/ 715419 h 1160647"/>
              <a:gd name="connsiteX876" fmla="*/ 626893 w 5927951"/>
              <a:gd name="connsiteY876" fmla="*/ 722393 h 1160647"/>
              <a:gd name="connsiteX877" fmla="*/ 626893 w 5927951"/>
              <a:gd name="connsiteY877" fmla="*/ 1033896 h 1160647"/>
              <a:gd name="connsiteX878" fmla="*/ 642496 w 5927951"/>
              <a:gd name="connsiteY878" fmla="*/ 1033896 h 1160647"/>
              <a:gd name="connsiteX879" fmla="*/ 642496 w 5927951"/>
              <a:gd name="connsiteY879" fmla="*/ 908365 h 1160647"/>
              <a:gd name="connsiteX880" fmla="*/ 655870 w 5927951"/>
              <a:gd name="connsiteY880" fmla="*/ 908365 h 1160647"/>
              <a:gd name="connsiteX881" fmla="*/ 655870 w 5927951"/>
              <a:gd name="connsiteY881" fmla="*/ 896742 h 1160647"/>
              <a:gd name="connsiteX882" fmla="*/ 669244 w 5927951"/>
              <a:gd name="connsiteY882" fmla="*/ 889768 h 1160647"/>
              <a:gd name="connsiteX883" fmla="*/ 680389 w 5927951"/>
              <a:gd name="connsiteY883" fmla="*/ 889768 h 1160647"/>
              <a:gd name="connsiteX884" fmla="*/ 680389 w 5927951"/>
              <a:gd name="connsiteY884" fmla="*/ 878145 h 1160647"/>
              <a:gd name="connsiteX885" fmla="*/ 689305 w 5927951"/>
              <a:gd name="connsiteY885" fmla="*/ 871171 h 1160647"/>
              <a:gd name="connsiteX886" fmla="*/ 711596 w 5927951"/>
              <a:gd name="connsiteY886" fmla="*/ 871171 h 1160647"/>
              <a:gd name="connsiteX887" fmla="*/ 711596 w 5927951"/>
              <a:gd name="connsiteY887" fmla="*/ 908365 h 1160647"/>
              <a:gd name="connsiteX888" fmla="*/ 758405 w 5927951"/>
              <a:gd name="connsiteY888" fmla="*/ 908365 h 1160647"/>
              <a:gd name="connsiteX889" fmla="*/ 758405 w 5927951"/>
              <a:gd name="connsiteY889" fmla="*/ 1038546 h 1160647"/>
              <a:gd name="connsiteX890" fmla="*/ 776237 w 5927951"/>
              <a:gd name="connsiteY890" fmla="*/ 1038546 h 1160647"/>
              <a:gd name="connsiteX891" fmla="*/ 794069 w 5927951"/>
              <a:gd name="connsiteY891" fmla="*/ 1031572 h 1160647"/>
              <a:gd name="connsiteX892" fmla="*/ 794069 w 5927951"/>
              <a:gd name="connsiteY892" fmla="*/ 1022273 h 1160647"/>
              <a:gd name="connsiteX893" fmla="*/ 787382 w 5927951"/>
              <a:gd name="connsiteY893" fmla="*/ 1019948 h 1160647"/>
              <a:gd name="connsiteX894" fmla="*/ 787382 w 5927951"/>
              <a:gd name="connsiteY894" fmla="*/ 1012974 h 1160647"/>
              <a:gd name="connsiteX895" fmla="*/ 794069 w 5927951"/>
              <a:gd name="connsiteY895" fmla="*/ 1008325 h 1160647"/>
              <a:gd name="connsiteX896" fmla="*/ 794069 w 5927951"/>
              <a:gd name="connsiteY896" fmla="*/ 957183 h 1160647"/>
              <a:gd name="connsiteX897" fmla="*/ 787382 w 5927951"/>
              <a:gd name="connsiteY897" fmla="*/ 954858 h 1160647"/>
              <a:gd name="connsiteX898" fmla="*/ 787382 w 5927951"/>
              <a:gd name="connsiteY898" fmla="*/ 947884 h 1160647"/>
              <a:gd name="connsiteX899" fmla="*/ 794069 w 5927951"/>
              <a:gd name="connsiteY899" fmla="*/ 943235 h 1160647"/>
              <a:gd name="connsiteX900" fmla="*/ 798527 w 5927951"/>
              <a:gd name="connsiteY900" fmla="*/ 938586 h 1160647"/>
              <a:gd name="connsiteX901" fmla="*/ 798527 w 5927951"/>
              <a:gd name="connsiteY901" fmla="*/ 929287 h 1160647"/>
              <a:gd name="connsiteX902" fmla="*/ 794069 w 5927951"/>
              <a:gd name="connsiteY902" fmla="*/ 929287 h 1160647"/>
              <a:gd name="connsiteX903" fmla="*/ 794069 w 5927951"/>
              <a:gd name="connsiteY903" fmla="*/ 922313 h 1160647"/>
              <a:gd name="connsiteX904" fmla="*/ 800756 w 5927951"/>
              <a:gd name="connsiteY904" fmla="*/ 917664 h 1160647"/>
              <a:gd name="connsiteX905" fmla="*/ 836420 w 5927951"/>
              <a:gd name="connsiteY905" fmla="*/ 852574 h 1160647"/>
              <a:gd name="connsiteX906" fmla="*/ 831962 w 5927951"/>
              <a:gd name="connsiteY906" fmla="*/ 850249 h 1160647"/>
              <a:gd name="connsiteX907" fmla="*/ 831962 w 5927951"/>
              <a:gd name="connsiteY907" fmla="*/ 843275 h 1160647"/>
              <a:gd name="connsiteX908" fmla="*/ 838649 w 5927951"/>
              <a:gd name="connsiteY908" fmla="*/ 840950 h 1160647"/>
              <a:gd name="connsiteX909" fmla="*/ 838649 w 5927951"/>
              <a:gd name="connsiteY909" fmla="*/ 831652 h 1160647"/>
              <a:gd name="connsiteX910" fmla="*/ 843107 w 5927951"/>
              <a:gd name="connsiteY910" fmla="*/ 831652 h 1160647"/>
              <a:gd name="connsiteX911" fmla="*/ 843107 w 5927951"/>
              <a:gd name="connsiteY911" fmla="*/ 810730 h 1160647"/>
              <a:gd name="connsiteX912" fmla="*/ 838649 w 5927951"/>
              <a:gd name="connsiteY912" fmla="*/ 810730 h 1160647"/>
              <a:gd name="connsiteX913" fmla="*/ 838649 w 5927951"/>
              <a:gd name="connsiteY913" fmla="*/ 806081 h 1160647"/>
              <a:gd name="connsiteX914" fmla="*/ 843107 w 5927951"/>
              <a:gd name="connsiteY914" fmla="*/ 803756 h 1160647"/>
              <a:gd name="connsiteX915" fmla="*/ 854252 w 5927951"/>
              <a:gd name="connsiteY915" fmla="*/ 787483 h 1160647"/>
              <a:gd name="connsiteX916" fmla="*/ 856481 w 5927951"/>
              <a:gd name="connsiteY916" fmla="*/ 778185 h 1160647"/>
              <a:gd name="connsiteX917" fmla="*/ 856481 w 5927951"/>
              <a:gd name="connsiteY917" fmla="*/ 752614 h 1160647"/>
              <a:gd name="connsiteX918" fmla="*/ 856760 w 5927951"/>
              <a:gd name="connsiteY918" fmla="*/ 751742 h 1160647"/>
              <a:gd name="connsiteX919" fmla="*/ 858710 w 5927951"/>
              <a:gd name="connsiteY919" fmla="*/ 745640 h 1160647"/>
              <a:gd name="connsiteX920" fmla="*/ 858989 w 5927951"/>
              <a:gd name="connsiteY920" fmla="*/ 746512 h 1160647"/>
              <a:gd name="connsiteX921" fmla="*/ 860939 w 5927951"/>
              <a:gd name="connsiteY921" fmla="*/ 752614 h 1160647"/>
              <a:gd name="connsiteX922" fmla="*/ 863168 w 5927951"/>
              <a:gd name="connsiteY922" fmla="*/ 778185 h 1160647"/>
              <a:gd name="connsiteX923" fmla="*/ 863168 w 5927951"/>
              <a:gd name="connsiteY923" fmla="*/ 785159 h 1160647"/>
              <a:gd name="connsiteX924" fmla="*/ 874314 w 5927951"/>
              <a:gd name="connsiteY924" fmla="*/ 803756 h 1160647"/>
              <a:gd name="connsiteX925" fmla="*/ 878772 w 5927951"/>
              <a:gd name="connsiteY925" fmla="*/ 806081 h 1160647"/>
              <a:gd name="connsiteX926" fmla="*/ 878772 w 5927951"/>
              <a:gd name="connsiteY926" fmla="*/ 810730 h 1160647"/>
              <a:gd name="connsiteX927" fmla="*/ 876543 w 5927951"/>
              <a:gd name="connsiteY927" fmla="*/ 831652 h 1160647"/>
              <a:gd name="connsiteX928" fmla="*/ 881001 w 5927951"/>
              <a:gd name="connsiteY928" fmla="*/ 840950 h 1160647"/>
              <a:gd name="connsiteX929" fmla="*/ 885459 w 5927951"/>
              <a:gd name="connsiteY929" fmla="*/ 843275 h 1160647"/>
              <a:gd name="connsiteX930" fmla="*/ 885459 w 5927951"/>
              <a:gd name="connsiteY930" fmla="*/ 850249 h 1160647"/>
              <a:gd name="connsiteX931" fmla="*/ 881001 w 5927951"/>
              <a:gd name="connsiteY931" fmla="*/ 852574 h 1160647"/>
              <a:gd name="connsiteX932" fmla="*/ 907192 w 5927951"/>
              <a:gd name="connsiteY932" fmla="*/ 879889 h 1160647"/>
              <a:gd name="connsiteX933" fmla="*/ 916082 w 5927951"/>
              <a:gd name="connsiteY933" fmla="*/ 915339 h 1160647"/>
              <a:gd name="connsiteX934" fmla="*/ 947871 w 5927951"/>
              <a:gd name="connsiteY934" fmla="*/ 915339 h 1160647"/>
              <a:gd name="connsiteX935" fmla="*/ 947871 w 5927951"/>
              <a:gd name="connsiteY935" fmla="*/ 886329 h 1160647"/>
              <a:gd name="connsiteX936" fmla="*/ 942487 w 5927951"/>
              <a:gd name="connsiteY936" fmla="*/ 886329 h 1160647"/>
              <a:gd name="connsiteX937" fmla="*/ 942487 w 5927951"/>
              <a:gd name="connsiteY937" fmla="*/ 724196 h 1160647"/>
              <a:gd name="connsiteX938" fmla="*/ 962754 w 5927951"/>
              <a:gd name="connsiteY938" fmla="*/ 724196 h 1160647"/>
              <a:gd name="connsiteX939" fmla="*/ 963261 w 5927951"/>
              <a:gd name="connsiteY939" fmla="*/ 723115 h 1160647"/>
              <a:gd name="connsiteX940" fmla="*/ 966807 w 5927951"/>
              <a:gd name="connsiteY940" fmla="*/ 715549 h 1160647"/>
              <a:gd name="connsiteX941" fmla="*/ 968581 w 5927951"/>
              <a:gd name="connsiteY941" fmla="*/ 715819 h 1160647"/>
              <a:gd name="connsiteX942" fmla="*/ 980994 w 5927951"/>
              <a:gd name="connsiteY942" fmla="*/ 717710 h 1160647"/>
              <a:gd name="connsiteX943" fmla="*/ 981501 w 5927951"/>
              <a:gd name="connsiteY943" fmla="*/ 719062 h 1160647"/>
              <a:gd name="connsiteX944" fmla="*/ 985047 w 5927951"/>
              <a:gd name="connsiteY944" fmla="*/ 728519 h 1160647"/>
              <a:gd name="connsiteX945" fmla="*/ 1011394 w 5927951"/>
              <a:gd name="connsiteY945" fmla="*/ 730681 h 1160647"/>
              <a:gd name="connsiteX946" fmla="*/ 1011394 w 5927951"/>
              <a:gd name="connsiteY946" fmla="*/ 607460 h 1160647"/>
              <a:gd name="connsiteX947" fmla="*/ 1013421 w 5927951"/>
              <a:gd name="connsiteY947" fmla="*/ 607460 h 1160647"/>
              <a:gd name="connsiteX948" fmla="*/ 1027608 w 5927951"/>
              <a:gd name="connsiteY948" fmla="*/ 607460 h 1160647"/>
              <a:gd name="connsiteX949" fmla="*/ 1027608 w 5927951"/>
              <a:gd name="connsiteY949" fmla="*/ 471268 h 1160647"/>
              <a:gd name="connsiteX950" fmla="*/ 1029381 w 5927951"/>
              <a:gd name="connsiteY950" fmla="*/ 471268 h 1160647"/>
              <a:gd name="connsiteX951" fmla="*/ 1041795 w 5927951"/>
              <a:gd name="connsiteY951" fmla="*/ 471268 h 1160647"/>
              <a:gd name="connsiteX952" fmla="*/ 1041795 w 5927951"/>
              <a:gd name="connsiteY952" fmla="*/ 356694 h 1160647"/>
              <a:gd name="connsiteX953" fmla="*/ 1045848 w 5927951"/>
              <a:gd name="connsiteY953" fmla="*/ 328590 h 1160647"/>
              <a:gd name="connsiteX954" fmla="*/ 1047875 w 5927951"/>
              <a:gd name="connsiteY954" fmla="*/ 328590 h 1160647"/>
              <a:gd name="connsiteX955" fmla="*/ 1062062 w 5927951"/>
              <a:gd name="connsiteY955" fmla="*/ 328590 h 1160647"/>
              <a:gd name="connsiteX956" fmla="*/ 1098542 w 5927951"/>
              <a:gd name="connsiteY956" fmla="*/ 246443 h 1160647"/>
              <a:gd name="connsiteX957" fmla="*/ 1102596 w 5927951"/>
              <a:gd name="connsiteY957" fmla="*/ 0 h 1160647"/>
              <a:gd name="connsiteX0" fmla="*/ 1102596 w 5927951"/>
              <a:gd name="connsiteY0" fmla="*/ 0 h 1126883"/>
              <a:gd name="connsiteX1" fmla="*/ 1104622 w 5927951"/>
              <a:gd name="connsiteY1" fmla="*/ 246443 h 1126883"/>
              <a:gd name="connsiteX2" fmla="*/ 1143129 w 5927951"/>
              <a:gd name="connsiteY2" fmla="*/ 326429 h 1126883"/>
              <a:gd name="connsiteX3" fmla="*/ 1145156 w 5927951"/>
              <a:gd name="connsiteY3" fmla="*/ 326429 h 1126883"/>
              <a:gd name="connsiteX4" fmla="*/ 1159343 w 5927951"/>
              <a:gd name="connsiteY4" fmla="*/ 326429 h 1126883"/>
              <a:gd name="connsiteX5" fmla="*/ 1159343 w 5927951"/>
              <a:gd name="connsiteY5" fmla="*/ 350208 h 1126883"/>
              <a:gd name="connsiteX6" fmla="*/ 1159850 w 5927951"/>
              <a:gd name="connsiteY6" fmla="*/ 351019 h 1126883"/>
              <a:gd name="connsiteX7" fmla="*/ 1163396 w 5927951"/>
              <a:gd name="connsiteY7" fmla="*/ 356694 h 1126883"/>
              <a:gd name="connsiteX8" fmla="*/ 1163396 w 5927951"/>
              <a:gd name="connsiteY8" fmla="*/ 471268 h 1126883"/>
              <a:gd name="connsiteX9" fmla="*/ 1165676 w 5927951"/>
              <a:gd name="connsiteY9" fmla="*/ 471268 h 1126883"/>
              <a:gd name="connsiteX10" fmla="*/ 1181637 w 5927951"/>
              <a:gd name="connsiteY10" fmla="*/ 471268 h 1126883"/>
              <a:gd name="connsiteX11" fmla="*/ 1181637 w 5927951"/>
              <a:gd name="connsiteY11" fmla="*/ 611783 h 1126883"/>
              <a:gd name="connsiteX12" fmla="*/ 1183157 w 5927951"/>
              <a:gd name="connsiteY12" fmla="*/ 611513 h 1126883"/>
              <a:gd name="connsiteX13" fmla="*/ 1193797 w 5927951"/>
              <a:gd name="connsiteY13" fmla="*/ 609622 h 1126883"/>
              <a:gd name="connsiteX14" fmla="*/ 1191770 w 5927951"/>
              <a:gd name="connsiteY14" fmla="*/ 698254 h 1126883"/>
              <a:gd name="connsiteX15" fmla="*/ 1193290 w 5927951"/>
              <a:gd name="connsiteY15" fmla="*/ 698525 h 1126883"/>
              <a:gd name="connsiteX16" fmla="*/ 1203930 w 5927951"/>
              <a:gd name="connsiteY16" fmla="*/ 700416 h 1126883"/>
              <a:gd name="connsiteX17" fmla="*/ 1204183 w 5927951"/>
              <a:gd name="connsiteY17" fmla="*/ 701227 h 1126883"/>
              <a:gd name="connsiteX18" fmla="*/ 1205957 w 5927951"/>
              <a:gd name="connsiteY18" fmla="*/ 706902 h 1126883"/>
              <a:gd name="connsiteX19" fmla="*/ 1206717 w 5927951"/>
              <a:gd name="connsiteY19" fmla="*/ 704470 h 1126883"/>
              <a:gd name="connsiteX20" fmla="*/ 1212037 w 5927951"/>
              <a:gd name="connsiteY20" fmla="*/ 687446 h 1126883"/>
              <a:gd name="connsiteX21" fmla="*/ 1213810 w 5927951"/>
              <a:gd name="connsiteY21" fmla="*/ 687446 h 1126883"/>
              <a:gd name="connsiteX22" fmla="*/ 1226224 w 5927951"/>
              <a:gd name="connsiteY22" fmla="*/ 687446 h 1126883"/>
              <a:gd name="connsiteX23" fmla="*/ 1226224 w 5927951"/>
              <a:gd name="connsiteY23" fmla="*/ 719872 h 1126883"/>
              <a:gd name="connsiteX24" fmla="*/ 1227237 w 5927951"/>
              <a:gd name="connsiteY24" fmla="*/ 720413 h 1126883"/>
              <a:gd name="connsiteX25" fmla="*/ 1234331 w 5927951"/>
              <a:gd name="connsiteY25" fmla="*/ 724196 h 1126883"/>
              <a:gd name="connsiteX26" fmla="*/ 1234331 w 5927951"/>
              <a:gd name="connsiteY26" fmla="*/ 725547 h 1126883"/>
              <a:gd name="connsiteX27" fmla="*/ 1234331 w 5927951"/>
              <a:gd name="connsiteY27" fmla="*/ 735005 h 1126883"/>
              <a:gd name="connsiteX28" fmla="*/ 1278918 w 5927951"/>
              <a:gd name="connsiteY28" fmla="*/ 735005 h 1126883"/>
              <a:gd name="connsiteX29" fmla="*/ 1278918 w 5927951"/>
              <a:gd name="connsiteY29" fmla="*/ 736086 h 1126883"/>
              <a:gd name="connsiteX30" fmla="*/ 1278918 w 5927951"/>
              <a:gd name="connsiteY30" fmla="*/ 743652 h 1126883"/>
              <a:gd name="connsiteX31" fmla="*/ 1280944 w 5927951"/>
              <a:gd name="connsiteY31" fmla="*/ 743652 h 1126883"/>
              <a:gd name="connsiteX32" fmla="*/ 1295131 w 5927951"/>
              <a:gd name="connsiteY32" fmla="*/ 743652 h 1126883"/>
              <a:gd name="connsiteX33" fmla="*/ 1295131 w 5927951"/>
              <a:gd name="connsiteY33" fmla="*/ 713387 h 1126883"/>
              <a:gd name="connsiteX34" fmla="*/ 1339718 w 5927951"/>
              <a:gd name="connsiteY34" fmla="*/ 713387 h 1126883"/>
              <a:gd name="connsiteX35" fmla="*/ 1339718 w 5927951"/>
              <a:gd name="connsiteY35" fmla="*/ 712036 h 1126883"/>
              <a:gd name="connsiteX36" fmla="*/ 1339718 w 5927951"/>
              <a:gd name="connsiteY36" fmla="*/ 702578 h 1126883"/>
              <a:gd name="connsiteX37" fmla="*/ 1340732 w 5927951"/>
              <a:gd name="connsiteY37" fmla="*/ 702578 h 1126883"/>
              <a:gd name="connsiteX38" fmla="*/ 1347825 w 5927951"/>
              <a:gd name="connsiteY38" fmla="*/ 702578 h 1126883"/>
              <a:gd name="connsiteX39" fmla="*/ 1347825 w 5927951"/>
              <a:gd name="connsiteY39" fmla="*/ 700687 h 1126883"/>
              <a:gd name="connsiteX40" fmla="*/ 1347825 w 5927951"/>
              <a:gd name="connsiteY40" fmla="*/ 687446 h 1126883"/>
              <a:gd name="connsiteX41" fmla="*/ 1348585 w 5927951"/>
              <a:gd name="connsiteY41" fmla="*/ 687446 h 1126883"/>
              <a:gd name="connsiteX42" fmla="*/ 1353905 w 5927951"/>
              <a:gd name="connsiteY42" fmla="*/ 687446 h 1126883"/>
              <a:gd name="connsiteX43" fmla="*/ 1353905 w 5927951"/>
              <a:gd name="connsiteY43" fmla="*/ 686365 h 1126883"/>
              <a:gd name="connsiteX44" fmla="*/ 1353905 w 5927951"/>
              <a:gd name="connsiteY44" fmla="*/ 678798 h 1126883"/>
              <a:gd name="connsiteX45" fmla="*/ 1355932 w 5927951"/>
              <a:gd name="connsiteY45" fmla="*/ 678798 h 1126883"/>
              <a:gd name="connsiteX46" fmla="*/ 1370119 w 5927951"/>
              <a:gd name="connsiteY46" fmla="*/ 678798 h 1126883"/>
              <a:gd name="connsiteX47" fmla="*/ 1370119 w 5927951"/>
              <a:gd name="connsiteY47" fmla="*/ 679879 h 1126883"/>
              <a:gd name="connsiteX48" fmla="*/ 1370119 w 5927951"/>
              <a:gd name="connsiteY48" fmla="*/ 687446 h 1126883"/>
              <a:gd name="connsiteX49" fmla="*/ 1392412 w 5927951"/>
              <a:gd name="connsiteY49" fmla="*/ 687446 h 1126883"/>
              <a:gd name="connsiteX50" fmla="*/ 1392412 w 5927951"/>
              <a:gd name="connsiteY50" fmla="*/ 685554 h 1126883"/>
              <a:gd name="connsiteX51" fmla="*/ 1392412 w 5927951"/>
              <a:gd name="connsiteY51" fmla="*/ 672313 h 1126883"/>
              <a:gd name="connsiteX52" fmla="*/ 1394186 w 5927951"/>
              <a:gd name="connsiteY52" fmla="*/ 672313 h 1126883"/>
              <a:gd name="connsiteX53" fmla="*/ 1406599 w 5927951"/>
              <a:gd name="connsiteY53" fmla="*/ 672313 h 1126883"/>
              <a:gd name="connsiteX54" fmla="*/ 1406599 w 5927951"/>
              <a:gd name="connsiteY54" fmla="*/ 696093 h 1126883"/>
              <a:gd name="connsiteX55" fmla="*/ 1407613 w 5927951"/>
              <a:gd name="connsiteY55" fmla="*/ 696093 h 1126883"/>
              <a:gd name="connsiteX56" fmla="*/ 1414706 w 5927951"/>
              <a:gd name="connsiteY56" fmla="*/ 696093 h 1126883"/>
              <a:gd name="connsiteX57" fmla="*/ 1414706 w 5927951"/>
              <a:gd name="connsiteY57" fmla="*/ 695012 h 1126883"/>
              <a:gd name="connsiteX58" fmla="*/ 1414706 w 5927951"/>
              <a:gd name="connsiteY58" fmla="*/ 687446 h 1126883"/>
              <a:gd name="connsiteX59" fmla="*/ 1416479 w 5927951"/>
              <a:gd name="connsiteY59" fmla="*/ 687446 h 1126883"/>
              <a:gd name="connsiteX60" fmla="*/ 1428893 w 5927951"/>
              <a:gd name="connsiteY60" fmla="*/ 687446 h 1126883"/>
              <a:gd name="connsiteX61" fmla="*/ 1428893 w 5927951"/>
              <a:gd name="connsiteY61" fmla="*/ 713387 h 1126883"/>
              <a:gd name="connsiteX62" fmla="*/ 1430920 w 5927951"/>
              <a:gd name="connsiteY62" fmla="*/ 713387 h 1126883"/>
              <a:gd name="connsiteX63" fmla="*/ 1445106 w 5927951"/>
              <a:gd name="connsiteY63" fmla="*/ 713387 h 1126883"/>
              <a:gd name="connsiteX64" fmla="*/ 1445106 w 5927951"/>
              <a:gd name="connsiteY64" fmla="*/ 715008 h 1126883"/>
              <a:gd name="connsiteX65" fmla="*/ 1445106 w 5927951"/>
              <a:gd name="connsiteY65" fmla="*/ 726358 h 1126883"/>
              <a:gd name="connsiteX66" fmla="*/ 1445866 w 5927951"/>
              <a:gd name="connsiteY66" fmla="*/ 726358 h 1126883"/>
              <a:gd name="connsiteX67" fmla="*/ 1451187 w 5927951"/>
              <a:gd name="connsiteY67" fmla="*/ 726358 h 1126883"/>
              <a:gd name="connsiteX68" fmla="*/ 1451187 w 5927951"/>
              <a:gd name="connsiteY68" fmla="*/ 725547 h 1126883"/>
              <a:gd name="connsiteX69" fmla="*/ 1451187 w 5927951"/>
              <a:gd name="connsiteY69" fmla="*/ 719872 h 1126883"/>
              <a:gd name="connsiteX70" fmla="*/ 1481587 w 5927951"/>
              <a:gd name="connsiteY70" fmla="*/ 719872 h 1126883"/>
              <a:gd name="connsiteX71" fmla="*/ 1481587 w 5927951"/>
              <a:gd name="connsiteY71" fmla="*/ 743652 h 1126883"/>
              <a:gd name="connsiteX72" fmla="*/ 1482600 w 5927951"/>
              <a:gd name="connsiteY72" fmla="*/ 743652 h 1126883"/>
              <a:gd name="connsiteX73" fmla="*/ 1489694 w 5927951"/>
              <a:gd name="connsiteY73" fmla="*/ 743652 h 1126883"/>
              <a:gd name="connsiteX74" fmla="*/ 1489694 w 5927951"/>
              <a:gd name="connsiteY74" fmla="*/ 744733 h 1126883"/>
              <a:gd name="connsiteX75" fmla="*/ 1489694 w 5927951"/>
              <a:gd name="connsiteY75" fmla="*/ 752299 h 1126883"/>
              <a:gd name="connsiteX76" fmla="*/ 1490454 w 5927951"/>
              <a:gd name="connsiteY76" fmla="*/ 752299 h 1126883"/>
              <a:gd name="connsiteX77" fmla="*/ 1495774 w 5927951"/>
              <a:gd name="connsiteY77" fmla="*/ 752299 h 1126883"/>
              <a:gd name="connsiteX78" fmla="*/ 1495774 w 5927951"/>
              <a:gd name="connsiteY78" fmla="*/ 750137 h 1126883"/>
              <a:gd name="connsiteX79" fmla="*/ 1495774 w 5927951"/>
              <a:gd name="connsiteY79" fmla="*/ 735005 h 1126883"/>
              <a:gd name="connsiteX80" fmla="*/ 1496787 w 5927951"/>
              <a:gd name="connsiteY80" fmla="*/ 735005 h 1126883"/>
              <a:gd name="connsiteX81" fmla="*/ 1503881 w 5927951"/>
              <a:gd name="connsiteY81" fmla="*/ 735005 h 1126883"/>
              <a:gd name="connsiteX82" fmla="*/ 1503881 w 5927951"/>
              <a:gd name="connsiteY82" fmla="*/ 736086 h 1126883"/>
              <a:gd name="connsiteX83" fmla="*/ 1503881 w 5927951"/>
              <a:gd name="connsiteY83" fmla="*/ 743652 h 1126883"/>
              <a:gd name="connsiteX84" fmla="*/ 1509201 w 5927951"/>
              <a:gd name="connsiteY84" fmla="*/ 741659 h 1126883"/>
              <a:gd name="connsiteX85" fmla="*/ 1509961 w 5927951"/>
              <a:gd name="connsiteY85" fmla="*/ 740679 h 1126883"/>
              <a:gd name="connsiteX86" fmla="*/ 1509961 w 5927951"/>
              <a:gd name="connsiteY86" fmla="*/ 735005 h 1126883"/>
              <a:gd name="connsiteX87" fmla="*/ 1548468 w 5927951"/>
              <a:gd name="connsiteY87" fmla="*/ 735005 h 1126883"/>
              <a:gd name="connsiteX88" fmla="*/ 1548468 w 5927951"/>
              <a:gd name="connsiteY88" fmla="*/ 758784 h 1126883"/>
              <a:gd name="connsiteX89" fmla="*/ 1550494 w 5927951"/>
              <a:gd name="connsiteY89" fmla="*/ 758784 h 1126883"/>
              <a:gd name="connsiteX90" fmla="*/ 1564681 w 5927951"/>
              <a:gd name="connsiteY90" fmla="*/ 758784 h 1126883"/>
              <a:gd name="connsiteX91" fmla="*/ 1564681 w 5927951"/>
              <a:gd name="connsiteY91" fmla="*/ 759865 h 1126883"/>
              <a:gd name="connsiteX92" fmla="*/ 1564681 w 5927951"/>
              <a:gd name="connsiteY92" fmla="*/ 767431 h 1126883"/>
              <a:gd name="connsiteX93" fmla="*/ 1566455 w 5927951"/>
              <a:gd name="connsiteY93" fmla="*/ 767431 h 1126883"/>
              <a:gd name="connsiteX94" fmla="*/ 1578868 w 5927951"/>
              <a:gd name="connsiteY94" fmla="*/ 767431 h 1126883"/>
              <a:gd name="connsiteX95" fmla="*/ 1578868 w 5927951"/>
              <a:gd name="connsiteY95" fmla="*/ 743652 h 1126883"/>
              <a:gd name="connsiteX96" fmla="*/ 1579881 w 5927951"/>
              <a:gd name="connsiteY96" fmla="*/ 743652 h 1126883"/>
              <a:gd name="connsiteX97" fmla="*/ 1586975 w 5927951"/>
              <a:gd name="connsiteY97" fmla="*/ 743652 h 1126883"/>
              <a:gd name="connsiteX98" fmla="*/ 1586975 w 5927951"/>
              <a:gd name="connsiteY98" fmla="*/ 711225 h 1126883"/>
              <a:gd name="connsiteX99" fmla="*/ 1587988 w 5927951"/>
              <a:gd name="connsiteY99" fmla="*/ 711225 h 1126883"/>
              <a:gd name="connsiteX100" fmla="*/ 1595082 w 5927951"/>
              <a:gd name="connsiteY100" fmla="*/ 711225 h 1126883"/>
              <a:gd name="connsiteX101" fmla="*/ 1595082 w 5927951"/>
              <a:gd name="connsiteY101" fmla="*/ 709334 h 1126883"/>
              <a:gd name="connsiteX102" fmla="*/ 1595082 w 5927951"/>
              <a:gd name="connsiteY102" fmla="*/ 696093 h 1126883"/>
              <a:gd name="connsiteX103" fmla="*/ 1593815 w 5927951"/>
              <a:gd name="connsiteY103" fmla="*/ 694471 h 1126883"/>
              <a:gd name="connsiteX104" fmla="*/ 1599135 w 5927951"/>
              <a:gd name="connsiteY104" fmla="*/ 683122 h 1126883"/>
              <a:gd name="connsiteX105" fmla="*/ 1607242 w 5927951"/>
              <a:gd name="connsiteY105" fmla="*/ 711225 h 1126883"/>
              <a:gd name="connsiteX106" fmla="*/ 1608002 w 5927951"/>
              <a:gd name="connsiteY106" fmla="*/ 711225 h 1126883"/>
              <a:gd name="connsiteX107" fmla="*/ 1613322 w 5927951"/>
              <a:gd name="connsiteY107" fmla="*/ 711225 h 1126883"/>
              <a:gd name="connsiteX108" fmla="*/ 1613322 w 5927951"/>
              <a:gd name="connsiteY108" fmla="*/ 605298 h 1126883"/>
              <a:gd name="connsiteX109" fmla="*/ 1614842 w 5927951"/>
              <a:gd name="connsiteY109" fmla="*/ 605298 h 1126883"/>
              <a:gd name="connsiteX110" fmla="*/ 1625482 w 5927951"/>
              <a:gd name="connsiteY110" fmla="*/ 605298 h 1126883"/>
              <a:gd name="connsiteX111" fmla="*/ 1625482 w 5927951"/>
              <a:gd name="connsiteY111" fmla="*/ 557739 h 1126883"/>
              <a:gd name="connsiteX112" fmla="*/ 1651829 w 5927951"/>
              <a:gd name="connsiteY112" fmla="*/ 557739 h 1126883"/>
              <a:gd name="connsiteX113" fmla="*/ 1651829 w 5927951"/>
              <a:gd name="connsiteY113" fmla="*/ 536121 h 1126883"/>
              <a:gd name="connsiteX114" fmla="*/ 1686283 w 5927951"/>
              <a:gd name="connsiteY114" fmla="*/ 536121 h 1126883"/>
              <a:gd name="connsiteX115" fmla="*/ 1686283 w 5927951"/>
              <a:gd name="connsiteY115" fmla="*/ 538553 h 1126883"/>
              <a:gd name="connsiteX116" fmla="*/ 1686283 w 5927951"/>
              <a:gd name="connsiteY116" fmla="*/ 555577 h 1126883"/>
              <a:gd name="connsiteX117" fmla="*/ 1688563 w 5927951"/>
              <a:gd name="connsiteY117" fmla="*/ 555577 h 1126883"/>
              <a:gd name="connsiteX118" fmla="*/ 1704523 w 5927951"/>
              <a:gd name="connsiteY118" fmla="*/ 555577 h 1126883"/>
              <a:gd name="connsiteX119" fmla="*/ 1704523 w 5927951"/>
              <a:gd name="connsiteY119" fmla="*/ 603136 h 1126883"/>
              <a:gd name="connsiteX120" fmla="*/ 1705536 w 5927951"/>
              <a:gd name="connsiteY120" fmla="*/ 603136 h 1126883"/>
              <a:gd name="connsiteX121" fmla="*/ 1712630 w 5927951"/>
              <a:gd name="connsiteY121" fmla="*/ 603136 h 1126883"/>
              <a:gd name="connsiteX122" fmla="*/ 1726817 w 5927951"/>
              <a:gd name="connsiteY122" fmla="*/ 607460 h 1126883"/>
              <a:gd name="connsiteX123" fmla="*/ 1726817 w 5927951"/>
              <a:gd name="connsiteY123" fmla="*/ 646372 h 1126883"/>
              <a:gd name="connsiteX124" fmla="*/ 1727830 w 5927951"/>
              <a:gd name="connsiteY124" fmla="*/ 646372 h 1126883"/>
              <a:gd name="connsiteX125" fmla="*/ 1734923 w 5927951"/>
              <a:gd name="connsiteY125" fmla="*/ 646372 h 1126883"/>
              <a:gd name="connsiteX126" fmla="*/ 1734923 w 5927951"/>
              <a:gd name="connsiteY126" fmla="*/ 647993 h 1126883"/>
              <a:gd name="connsiteX127" fmla="*/ 1734923 w 5927951"/>
              <a:gd name="connsiteY127" fmla="*/ 659342 h 1126883"/>
              <a:gd name="connsiteX128" fmla="*/ 1736950 w 5927951"/>
              <a:gd name="connsiteY128" fmla="*/ 659342 h 1126883"/>
              <a:gd name="connsiteX129" fmla="*/ 1751137 w 5927951"/>
              <a:gd name="connsiteY129" fmla="*/ 659342 h 1126883"/>
              <a:gd name="connsiteX130" fmla="*/ 1757217 w 5927951"/>
              <a:gd name="connsiteY130" fmla="*/ 665828 h 1126883"/>
              <a:gd name="connsiteX131" fmla="*/ 1757217 w 5927951"/>
              <a:gd name="connsiteY131" fmla="*/ 687446 h 1126883"/>
              <a:gd name="connsiteX132" fmla="*/ 1759497 w 5927951"/>
              <a:gd name="connsiteY132" fmla="*/ 687446 h 1126883"/>
              <a:gd name="connsiteX133" fmla="*/ 1775457 w 5927951"/>
              <a:gd name="connsiteY133" fmla="*/ 687446 h 1126883"/>
              <a:gd name="connsiteX134" fmla="*/ 1775457 w 5927951"/>
              <a:gd name="connsiteY134" fmla="*/ 688526 h 1126883"/>
              <a:gd name="connsiteX135" fmla="*/ 1775457 w 5927951"/>
              <a:gd name="connsiteY135" fmla="*/ 696093 h 1126883"/>
              <a:gd name="connsiteX136" fmla="*/ 1776724 w 5927951"/>
              <a:gd name="connsiteY136" fmla="*/ 696093 h 1126883"/>
              <a:gd name="connsiteX137" fmla="*/ 1785591 w 5927951"/>
              <a:gd name="connsiteY137" fmla="*/ 696093 h 1126883"/>
              <a:gd name="connsiteX138" fmla="*/ 1785591 w 5927951"/>
              <a:gd name="connsiteY138" fmla="*/ 698254 h 1126883"/>
              <a:gd name="connsiteX139" fmla="*/ 1785591 w 5927951"/>
              <a:gd name="connsiteY139" fmla="*/ 713387 h 1126883"/>
              <a:gd name="connsiteX140" fmla="*/ 1789644 w 5927951"/>
              <a:gd name="connsiteY140" fmla="*/ 711495 h 1126883"/>
              <a:gd name="connsiteX141" fmla="*/ 1789644 w 5927951"/>
              <a:gd name="connsiteY141" fmla="*/ 698254 h 1126883"/>
              <a:gd name="connsiteX142" fmla="*/ 1790657 w 5927951"/>
              <a:gd name="connsiteY142" fmla="*/ 698254 h 1126883"/>
              <a:gd name="connsiteX143" fmla="*/ 1797751 w 5927951"/>
              <a:gd name="connsiteY143" fmla="*/ 698254 h 1126883"/>
              <a:gd name="connsiteX144" fmla="*/ 1797751 w 5927951"/>
              <a:gd name="connsiteY144" fmla="*/ 699876 h 1126883"/>
              <a:gd name="connsiteX145" fmla="*/ 1797751 w 5927951"/>
              <a:gd name="connsiteY145" fmla="*/ 711225 h 1126883"/>
              <a:gd name="connsiteX146" fmla="*/ 1798511 w 5927951"/>
              <a:gd name="connsiteY146" fmla="*/ 711225 h 1126883"/>
              <a:gd name="connsiteX147" fmla="*/ 1803831 w 5927951"/>
              <a:gd name="connsiteY147" fmla="*/ 711225 h 1126883"/>
              <a:gd name="connsiteX148" fmla="*/ 1852471 w 5927951"/>
              <a:gd name="connsiteY148" fmla="*/ 706902 h 1126883"/>
              <a:gd name="connsiteX149" fmla="*/ 1852471 w 5927951"/>
              <a:gd name="connsiteY149" fmla="*/ 708253 h 1126883"/>
              <a:gd name="connsiteX150" fmla="*/ 1852471 w 5927951"/>
              <a:gd name="connsiteY150" fmla="*/ 717710 h 1126883"/>
              <a:gd name="connsiteX151" fmla="*/ 1853231 w 5927951"/>
              <a:gd name="connsiteY151" fmla="*/ 717710 h 1126883"/>
              <a:gd name="connsiteX152" fmla="*/ 1858552 w 5927951"/>
              <a:gd name="connsiteY152" fmla="*/ 717710 h 1126883"/>
              <a:gd name="connsiteX153" fmla="*/ 1858552 w 5927951"/>
              <a:gd name="connsiteY153" fmla="*/ 719872 h 1126883"/>
              <a:gd name="connsiteX154" fmla="*/ 1858552 w 5927951"/>
              <a:gd name="connsiteY154" fmla="*/ 735005 h 1126883"/>
              <a:gd name="connsiteX155" fmla="*/ 1860578 w 5927951"/>
              <a:gd name="connsiteY155" fmla="*/ 733654 h 1126883"/>
              <a:gd name="connsiteX156" fmla="*/ 1874765 w 5927951"/>
              <a:gd name="connsiteY156" fmla="*/ 724196 h 1126883"/>
              <a:gd name="connsiteX157" fmla="*/ 1880845 w 5927951"/>
              <a:gd name="connsiteY157" fmla="*/ 683122 h 1126883"/>
              <a:gd name="connsiteX158" fmla="*/ 1881605 w 5927951"/>
              <a:gd name="connsiteY158" fmla="*/ 682852 h 1126883"/>
              <a:gd name="connsiteX159" fmla="*/ 1886925 w 5927951"/>
              <a:gd name="connsiteY159" fmla="*/ 680960 h 1126883"/>
              <a:gd name="connsiteX160" fmla="*/ 1888952 w 5927951"/>
              <a:gd name="connsiteY160" fmla="*/ 611783 h 1126883"/>
              <a:gd name="connsiteX161" fmla="*/ 1890979 w 5927951"/>
              <a:gd name="connsiteY161" fmla="*/ 680960 h 1126883"/>
              <a:gd name="connsiteX162" fmla="*/ 1891739 w 5927951"/>
              <a:gd name="connsiteY162" fmla="*/ 681230 h 1126883"/>
              <a:gd name="connsiteX163" fmla="*/ 1897059 w 5927951"/>
              <a:gd name="connsiteY163" fmla="*/ 683122 h 1126883"/>
              <a:gd name="connsiteX164" fmla="*/ 1897059 w 5927951"/>
              <a:gd name="connsiteY164" fmla="*/ 596651 h 1126883"/>
              <a:gd name="connsiteX165" fmla="*/ 1901112 w 5927951"/>
              <a:gd name="connsiteY165" fmla="*/ 564224 h 1126883"/>
              <a:gd name="connsiteX166" fmla="*/ 1939619 w 5927951"/>
              <a:gd name="connsiteY166" fmla="*/ 564224 h 1126883"/>
              <a:gd name="connsiteX167" fmla="*/ 1939619 w 5927951"/>
              <a:gd name="connsiteY167" fmla="*/ 596651 h 1126883"/>
              <a:gd name="connsiteX168" fmla="*/ 1940379 w 5927951"/>
              <a:gd name="connsiteY168" fmla="*/ 596651 h 1126883"/>
              <a:gd name="connsiteX169" fmla="*/ 1945699 w 5927951"/>
              <a:gd name="connsiteY169" fmla="*/ 596651 h 1126883"/>
              <a:gd name="connsiteX170" fmla="*/ 1945699 w 5927951"/>
              <a:gd name="connsiteY170" fmla="*/ 514503 h 1126883"/>
              <a:gd name="connsiteX171" fmla="*/ 1947473 w 5927951"/>
              <a:gd name="connsiteY171" fmla="*/ 514503 h 1126883"/>
              <a:gd name="connsiteX172" fmla="*/ 1959886 w 5927951"/>
              <a:gd name="connsiteY172" fmla="*/ 514503 h 1126883"/>
              <a:gd name="connsiteX173" fmla="*/ 1959886 w 5927951"/>
              <a:gd name="connsiteY173" fmla="*/ 512612 h 1126883"/>
              <a:gd name="connsiteX174" fmla="*/ 1959886 w 5927951"/>
              <a:gd name="connsiteY174" fmla="*/ 499371 h 1126883"/>
              <a:gd name="connsiteX175" fmla="*/ 1982180 w 5927951"/>
              <a:gd name="connsiteY175" fmla="*/ 499371 h 1126883"/>
              <a:gd name="connsiteX176" fmla="*/ 1982180 w 5927951"/>
              <a:gd name="connsiteY176" fmla="*/ 498290 h 1126883"/>
              <a:gd name="connsiteX177" fmla="*/ 1982180 w 5927951"/>
              <a:gd name="connsiteY177" fmla="*/ 490724 h 1126883"/>
              <a:gd name="connsiteX178" fmla="*/ 1983953 w 5927951"/>
              <a:gd name="connsiteY178" fmla="*/ 490724 h 1126883"/>
              <a:gd name="connsiteX179" fmla="*/ 1996367 w 5927951"/>
              <a:gd name="connsiteY179" fmla="*/ 490724 h 1126883"/>
              <a:gd name="connsiteX180" fmla="*/ 1996367 w 5927951"/>
              <a:gd name="connsiteY180" fmla="*/ 491805 h 1126883"/>
              <a:gd name="connsiteX181" fmla="*/ 1996367 w 5927951"/>
              <a:gd name="connsiteY181" fmla="*/ 499371 h 1126883"/>
              <a:gd name="connsiteX182" fmla="*/ 1997127 w 5927951"/>
              <a:gd name="connsiteY182" fmla="*/ 499371 h 1126883"/>
              <a:gd name="connsiteX183" fmla="*/ 2002447 w 5927951"/>
              <a:gd name="connsiteY183" fmla="*/ 499371 h 1126883"/>
              <a:gd name="connsiteX184" fmla="*/ 2012580 w 5927951"/>
              <a:gd name="connsiteY184" fmla="*/ 495047 h 1126883"/>
              <a:gd name="connsiteX185" fmla="*/ 2016633 w 5927951"/>
              <a:gd name="connsiteY185" fmla="*/ 498290 h 1126883"/>
              <a:gd name="connsiteX186" fmla="*/ 2016633 w 5927951"/>
              <a:gd name="connsiteY186" fmla="*/ 490724 h 1126883"/>
              <a:gd name="connsiteX187" fmla="*/ 2018913 w 5927951"/>
              <a:gd name="connsiteY187" fmla="*/ 490724 h 1126883"/>
              <a:gd name="connsiteX188" fmla="*/ 2034874 w 5927951"/>
              <a:gd name="connsiteY188" fmla="*/ 490724 h 1126883"/>
              <a:gd name="connsiteX189" fmla="*/ 2034874 w 5927951"/>
              <a:gd name="connsiteY189" fmla="*/ 491805 h 1126883"/>
              <a:gd name="connsiteX190" fmla="*/ 2034874 w 5927951"/>
              <a:gd name="connsiteY190" fmla="*/ 499371 h 1126883"/>
              <a:gd name="connsiteX191" fmla="*/ 2065274 w 5927951"/>
              <a:gd name="connsiteY191" fmla="*/ 499371 h 1126883"/>
              <a:gd name="connsiteX192" fmla="*/ 2065274 w 5927951"/>
              <a:gd name="connsiteY192" fmla="*/ 500992 h 1126883"/>
              <a:gd name="connsiteX193" fmla="*/ 2065274 w 5927951"/>
              <a:gd name="connsiteY193" fmla="*/ 512342 h 1126883"/>
              <a:gd name="connsiteX194" fmla="*/ 2091621 w 5927951"/>
              <a:gd name="connsiteY194" fmla="*/ 512342 h 1126883"/>
              <a:gd name="connsiteX195" fmla="*/ 2091621 w 5927951"/>
              <a:gd name="connsiteY195" fmla="*/ 542606 h 1126883"/>
              <a:gd name="connsiteX196" fmla="*/ 2092381 w 5927951"/>
              <a:gd name="connsiteY196" fmla="*/ 542606 h 1126883"/>
              <a:gd name="connsiteX197" fmla="*/ 2097701 w 5927951"/>
              <a:gd name="connsiteY197" fmla="*/ 542606 h 1126883"/>
              <a:gd name="connsiteX198" fmla="*/ 2097701 w 5927951"/>
              <a:gd name="connsiteY198" fmla="*/ 543687 h 1126883"/>
              <a:gd name="connsiteX199" fmla="*/ 2097701 w 5927951"/>
              <a:gd name="connsiteY199" fmla="*/ 551254 h 1126883"/>
              <a:gd name="connsiteX200" fmla="*/ 2101755 w 5927951"/>
              <a:gd name="connsiteY200" fmla="*/ 581518 h 1126883"/>
              <a:gd name="connsiteX201" fmla="*/ 2102515 w 5927951"/>
              <a:gd name="connsiteY201" fmla="*/ 581518 h 1126883"/>
              <a:gd name="connsiteX202" fmla="*/ 2107835 w 5927951"/>
              <a:gd name="connsiteY202" fmla="*/ 581518 h 1126883"/>
              <a:gd name="connsiteX203" fmla="*/ 2107835 w 5927951"/>
              <a:gd name="connsiteY203" fmla="*/ 582329 h 1126883"/>
              <a:gd name="connsiteX204" fmla="*/ 2107835 w 5927951"/>
              <a:gd name="connsiteY204" fmla="*/ 588004 h 1126883"/>
              <a:gd name="connsiteX205" fmla="*/ 2108848 w 5927951"/>
              <a:gd name="connsiteY205" fmla="*/ 588004 h 1126883"/>
              <a:gd name="connsiteX206" fmla="*/ 2115941 w 5927951"/>
              <a:gd name="connsiteY206" fmla="*/ 588004 h 1126883"/>
              <a:gd name="connsiteX207" fmla="*/ 2115941 w 5927951"/>
              <a:gd name="connsiteY207" fmla="*/ 618269 h 1126883"/>
              <a:gd name="connsiteX208" fmla="*/ 2117968 w 5927951"/>
              <a:gd name="connsiteY208" fmla="*/ 618269 h 1126883"/>
              <a:gd name="connsiteX209" fmla="*/ 2132155 w 5927951"/>
              <a:gd name="connsiteY209" fmla="*/ 618269 h 1126883"/>
              <a:gd name="connsiteX210" fmla="*/ 2132155 w 5927951"/>
              <a:gd name="connsiteY210" fmla="*/ 642048 h 1126883"/>
              <a:gd name="connsiteX211" fmla="*/ 2134182 w 5927951"/>
              <a:gd name="connsiteY211" fmla="*/ 643669 h 1126883"/>
              <a:gd name="connsiteX212" fmla="*/ 2134182 w 5927951"/>
              <a:gd name="connsiteY212" fmla="*/ 655019 h 1126883"/>
              <a:gd name="connsiteX213" fmla="*/ 2134942 w 5927951"/>
              <a:gd name="connsiteY213" fmla="*/ 655019 h 1126883"/>
              <a:gd name="connsiteX214" fmla="*/ 2140262 w 5927951"/>
              <a:gd name="connsiteY214" fmla="*/ 655019 h 1126883"/>
              <a:gd name="connsiteX215" fmla="*/ 2140262 w 5927951"/>
              <a:gd name="connsiteY215" fmla="*/ 678798 h 1126883"/>
              <a:gd name="connsiteX216" fmla="*/ 2141528 w 5927951"/>
              <a:gd name="connsiteY216" fmla="*/ 678798 h 1126883"/>
              <a:gd name="connsiteX217" fmla="*/ 2150395 w 5927951"/>
              <a:gd name="connsiteY217" fmla="*/ 678798 h 1126883"/>
              <a:gd name="connsiteX218" fmla="*/ 2152422 w 5927951"/>
              <a:gd name="connsiteY218" fmla="*/ 682852 h 1126883"/>
              <a:gd name="connsiteX219" fmla="*/ 2152422 w 5927951"/>
              <a:gd name="connsiteY219" fmla="*/ 696093 h 1126883"/>
              <a:gd name="connsiteX220" fmla="*/ 2153942 w 5927951"/>
              <a:gd name="connsiteY220" fmla="*/ 694201 h 1126883"/>
              <a:gd name="connsiteX221" fmla="*/ 2164582 w 5927951"/>
              <a:gd name="connsiteY221" fmla="*/ 680960 h 1126883"/>
              <a:gd name="connsiteX222" fmla="*/ 2192956 w 5927951"/>
              <a:gd name="connsiteY222" fmla="*/ 680960 h 1126883"/>
              <a:gd name="connsiteX223" fmla="*/ 2192956 w 5927951"/>
              <a:gd name="connsiteY223" fmla="*/ 767431 h 1126883"/>
              <a:gd name="connsiteX224" fmla="*/ 2193716 w 5927951"/>
              <a:gd name="connsiteY224" fmla="*/ 767431 h 1126883"/>
              <a:gd name="connsiteX225" fmla="*/ 2199036 w 5927951"/>
              <a:gd name="connsiteY225" fmla="*/ 767431 h 1126883"/>
              <a:gd name="connsiteX226" fmla="*/ 2199796 w 5927951"/>
              <a:gd name="connsiteY226" fmla="*/ 766080 h 1126883"/>
              <a:gd name="connsiteX227" fmla="*/ 2205116 w 5927951"/>
              <a:gd name="connsiteY227" fmla="*/ 756622 h 1126883"/>
              <a:gd name="connsiteX228" fmla="*/ 2205116 w 5927951"/>
              <a:gd name="connsiteY228" fmla="*/ 758514 h 1126883"/>
              <a:gd name="connsiteX229" fmla="*/ 2205116 w 5927951"/>
              <a:gd name="connsiteY229" fmla="*/ 771755 h 1126883"/>
              <a:gd name="connsiteX230" fmla="*/ 2209169 w 5927951"/>
              <a:gd name="connsiteY230" fmla="*/ 726358 h 1126883"/>
              <a:gd name="connsiteX231" fmla="*/ 2209929 w 5927951"/>
              <a:gd name="connsiteY231" fmla="*/ 726358 h 1126883"/>
              <a:gd name="connsiteX232" fmla="*/ 2215249 w 5927951"/>
              <a:gd name="connsiteY232" fmla="*/ 726358 h 1126883"/>
              <a:gd name="connsiteX233" fmla="*/ 2215249 w 5927951"/>
              <a:gd name="connsiteY233" fmla="*/ 661504 h 1126883"/>
              <a:gd name="connsiteX234" fmla="*/ 2216263 w 5927951"/>
              <a:gd name="connsiteY234" fmla="*/ 661504 h 1126883"/>
              <a:gd name="connsiteX235" fmla="*/ 2223356 w 5927951"/>
              <a:gd name="connsiteY235" fmla="*/ 661504 h 1126883"/>
              <a:gd name="connsiteX236" fmla="*/ 2235516 w 5927951"/>
              <a:gd name="connsiteY236" fmla="*/ 618269 h 1126883"/>
              <a:gd name="connsiteX237" fmla="*/ 2236783 w 5927951"/>
              <a:gd name="connsiteY237" fmla="*/ 618269 h 1126883"/>
              <a:gd name="connsiteX238" fmla="*/ 2245650 w 5927951"/>
              <a:gd name="connsiteY238" fmla="*/ 618269 h 1126883"/>
              <a:gd name="connsiteX239" fmla="*/ 2255783 w 5927951"/>
              <a:gd name="connsiteY239" fmla="*/ 661504 h 1126883"/>
              <a:gd name="connsiteX240" fmla="*/ 2256796 w 5927951"/>
              <a:gd name="connsiteY240" fmla="*/ 661504 h 1126883"/>
              <a:gd name="connsiteX241" fmla="*/ 2263890 w 5927951"/>
              <a:gd name="connsiteY241" fmla="*/ 661504 h 1126883"/>
              <a:gd name="connsiteX242" fmla="*/ 2263890 w 5927951"/>
              <a:gd name="connsiteY242" fmla="*/ 700416 h 1126883"/>
              <a:gd name="connsiteX243" fmla="*/ 2265663 w 5927951"/>
              <a:gd name="connsiteY243" fmla="*/ 700416 h 1126883"/>
              <a:gd name="connsiteX244" fmla="*/ 2278077 w 5927951"/>
              <a:gd name="connsiteY244" fmla="*/ 700416 h 1126883"/>
              <a:gd name="connsiteX245" fmla="*/ 2278077 w 5927951"/>
              <a:gd name="connsiteY245" fmla="*/ 702578 h 1126883"/>
              <a:gd name="connsiteX246" fmla="*/ 2278077 w 5927951"/>
              <a:gd name="connsiteY246" fmla="*/ 717710 h 1126883"/>
              <a:gd name="connsiteX247" fmla="*/ 2282130 w 5927951"/>
              <a:gd name="connsiteY247" fmla="*/ 715549 h 1126883"/>
              <a:gd name="connsiteX248" fmla="*/ 2282130 w 5927951"/>
              <a:gd name="connsiteY248" fmla="*/ 700416 h 1126883"/>
              <a:gd name="connsiteX249" fmla="*/ 2283650 w 5927951"/>
              <a:gd name="connsiteY249" fmla="*/ 700416 h 1126883"/>
              <a:gd name="connsiteX250" fmla="*/ 2294290 w 5927951"/>
              <a:gd name="connsiteY250" fmla="*/ 700416 h 1126883"/>
              <a:gd name="connsiteX251" fmla="*/ 2294290 w 5927951"/>
              <a:gd name="connsiteY251" fmla="*/ 702037 h 1126883"/>
              <a:gd name="connsiteX252" fmla="*/ 2294290 w 5927951"/>
              <a:gd name="connsiteY252" fmla="*/ 713387 h 1126883"/>
              <a:gd name="connsiteX253" fmla="*/ 2324691 w 5927951"/>
              <a:gd name="connsiteY253" fmla="*/ 713387 h 1126883"/>
              <a:gd name="connsiteX254" fmla="*/ 2324691 w 5927951"/>
              <a:gd name="connsiteY254" fmla="*/ 676637 h 1126883"/>
              <a:gd name="connsiteX255" fmla="*/ 2325957 w 5927951"/>
              <a:gd name="connsiteY255" fmla="*/ 676637 h 1126883"/>
              <a:gd name="connsiteX256" fmla="*/ 2334824 w 5927951"/>
              <a:gd name="connsiteY256" fmla="*/ 676637 h 1126883"/>
              <a:gd name="connsiteX257" fmla="*/ 2334824 w 5927951"/>
              <a:gd name="connsiteY257" fmla="*/ 698254 h 1126883"/>
              <a:gd name="connsiteX258" fmla="*/ 2336851 w 5927951"/>
              <a:gd name="connsiteY258" fmla="*/ 665828 h 1126883"/>
              <a:gd name="connsiteX259" fmla="*/ 2359144 w 5927951"/>
              <a:gd name="connsiteY259" fmla="*/ 665828 h 1126883"/>
              <a:gd name="connsiteX260" fmla="*/ 2359144 w 5927951"/>
              <a:gd name="connsiteY260" fmla="*/ 664206 h 1126883"/>
              <a:gd name="connsiteX261" fmla="*/ 2359144 w 5927951"/>
              <a:gd name="connsiteY261" fmla="*/ 652857 h 1126883"/>
              <a:gd name="connsiteX262" fmla="*/ 2359904 w 5927951"/>
              <a:gd name="connsiteY262" fmla="*/ 652857 h 1126883"/>
              <a:gd name="connsiteX263" fmla="*/ 2365224 w 5927951"/>
              <a:gd name="connsiteY263" fmla="*/ 652857 h 1126883"/>
              <a:gd name="connsiteX264" fmla="*/ 2365224 w 5927951"/>
              <a:gd name="connsiteY264" fmla="*/ 650966 h 1126883"/>
              <a:gd name="connsiteX265" fmla="*/ 2365224 w 5927951"/>
              <a:gd name="connsiteY265" fmla="*/ 637725 h 1126883"/>
              <a:gd name="connsiteX266" fmla="*/ 2369278 w 5927951"/>
              <a:gd name="connsiteY266" fmla="*/ 644210 h 1126883"/>
              <a:gd name="connsiteX267" fmla="*/ 2371558 w 5927951"/>
              <a:gd name="connsiteY267" fmla="*/ 644210 h 1126883"/>
              <a:gd name="connsiteX268" fmla="*/ 2387518 w 5927951"/>
              <a:gd name="connsiteY268" fmla="*/ 644210 h 1126883"/>
              <a:gd name="connsiteX269" fmla="*/ 2387518 w 5927951"/>
              <a:gd name="connsiteY269" fmla="*/ 643399 h 1126883"/>
              <a:gd name="connsiteX270" fmla="*/ 2387518 w 5927951"/>
              <a:gd name="connsiteY270" fmla="*/ 637725 h 1126883"/>
              <a:gd name="connsiteX271" fmla="*/ 2388278 w 5927951"/>
              <a:gd name="connsiteY271" fmla="*/ 637725 h 1126883"/>
              <a:gd name="connsiteX272" fmla="*/ 2393598 w 5927951"/>
              <a:gd name="connsiteY272" fmla="*/ 637725 h 1126883"/>
              <a:gd name="connsiteX273" fmla="*/ 2393598 w 5927951"/>
              <a:gd name="connsiteY273" fmla="*/ 639076 h 1126883"/>
              <a:gd name="connsiteX274" fmla="*/ 2393598 w 5927951"/>
              <a:gd name="connsiteY274" fmla="*/ 648534 h 1126883"/>
              <a:gd name="connsiteX275" fmla="*/ 2432105 w 5927951"/>
              <a:gd name="connsiteY275" fmla="*/ 648534 h 1126883"/>
              <a:gd name="connsiteX276" fmla="*/ 2432105 w 5927951"/>
              <a:gd name="connsiteY276" fmla="*/ 786887 h 1126883"/>
              <a:gd name="connsiteX277" fmla="*/ 2433625 w 5927951"/>
              <a:gd name="connsiteY277" fmla="*/ 786887 h 1126883"/>
              <a:gd name="connsiteX278" fmla="*/ 2444265 w 5927951"/>
              <a:gd name="connsiteY278" fmla="*/ 786887 h 1126883"/>
              <a:gd name="connsiteX279" fmla="*/ 2444265 w 5927951"/>
              <a:gd name="connsiteY279" fmla="*/ 773917 h 1126883"/>
              <a:gd name="connsiteX280" fmla="*/ 2448319 w 5927951"/>
              <a:gd name="connsiteY280" fmla="*/ 773917 h 1126883"/>
              <a:gd name="connsiteX281" fmla="*/ 2448319 w 5927951"/>
              <a:gd name="connsiteY281" fmla="*/ 786887 h 1126883"/>
              <a:gd name="connsiteX282" fmla="*/ 2478719 w 5927951"/>
              <a:gd name="connsiteY282" fmla="*/ 786887 h 1126883"/>
              <a:gd name="connsiteX283" fmla="*/ 2478719 w 5927951"/>
              <a:gd name="connsiteY283" fmla="*/ 756622 h 1126883"/>
              <a:gd name="connsiteX284" fmla="*/ 2490879 w 5927951"/>
              <a:gd name="connsiteY284" fmla="*/ 756622 h 1126883"/>
              <a:gd name="connsiteX285" fmla="*/ 2503039 w 5927951"/>
              <a:gd name="connsiteY285" fmla="*/ 754461 h 1126883"/>
              <a:gd name="connsiteX286" fmla="*/ 2507093 w 5927951"/>
              <a:gd name="connsiteY286" fmla="*/ 756622 h 1126883"/>
              <a:gd name="connsiteX287" fmla="*/ 2517226 w 5927951"/>
              <a:gd name="connsiteY287" fmla="*/ 756622 h 1126883"/>
              <a:gd name="connsiteX288" fmla="*/ 2517226 w 5927951"/>
              <a:gd name="connsiteY288" fmla="*/ 786887 h 1126883"/>
              <a:gd name="connsiteX289" fmla="*/ 2525333 w 5927951"/>
              <a:gd name="connsiteY289" fmla="*/ 786887 h 1126883"/>
              <a:gd name="connsiteX290" fmla="*/ 2525333 w 5927951"/>
              <a:gd name="connsiteY290" fmla="*/ 804182 h 1126883"/>
              <a:gd name="connsiteX291" fmla="*/ 2534669 w 5927951"/>
              <a:gd name="connsiteY291" fmla="*/ 805087 h 1126883"/>
              <a:gd name="connsiteX292" fmla="*/ 2547627 w 5927951"/>
              <a:gd name="connsiteY292" fmla="*/ 805087 h 1126883"/>
              <a:gd name="connsiteX293" fmla="*/ 2547627 w 5927951"/>
              <a:gd name="connsiteY293" fmla="*/ 789049 h 1126883"/>
              <a:gd name="connsiteX294" fmla="*/ 2615583 w 5927951"/>
              <a:gd name="connsiteY294" fmla="*/ 789049 h 1126883"/>
              <a:gd name="connsiteX295" fmla="*/ 2615583 w 5927951"/>
              <a:gd name="connsiteY295" fmla="*/ 703796 h 1126883"/>
              <a:gd name="connsiteX296" fmla="*/ 2687591 w 5927951"/>
              <a:gd name="connsiteY296" fmla="*/ 703796 h 1126883"/>
              <a:gd name="connsiteX297" fmla="*/ 2687591 w 5927951"/>
              <a:gd name="connsiteY297" fmla="*/ 782564 h 1126883"/>
              <a:gd name="connsiteX298" fmla="*/ 2689495 w 5927951"/>
              <a:gd name="connsiteY298" fmla="*/ 782564 h 1126883"/>
              <a:gd name="connsiteX299" fmla="*/ 2690737 w 5927951"/>
              <a:gd name="connsiteY299" fmla="*/ 805087 h 1126883"/>
              <a:gd name="connsiteX300" fmla="*/ 2700413 w 5927951"/>
              <a:gd name="connsiteY300" fmla="*/ 805087 h 1126883"/>
              <a:gd name="connsiteX301" fmla="*/ 2701655 w 5927951"/>
              <a:gd name="connsiteY301" fmla="*/ 782564 h 1126883"/>
              <a:gd name="connsiteX302" fmla="*/ 2707735 w 5927951"/>
              <a:gd name="connsiteY302" fmla="*/ 782564 h 1126883"/>
              <a:gd name="connsiteX303" fmla="*/ 2708977 w 5927951"/>
              <a:gd name="connsiteY303" fmla="*/ 805087 h 1126883"/>
              <a:gd name="connsiteX304" fmla="*/ 2759599 w 5927951"/>
              <a:gd name="connsiteY304" fmla="*/ 805087 h 1126883"/>
              <a:gd name="connsiteX305" fmla="*/ 2759599 w 5927951"/>
              <a:gd name="connsiteY305" fmla="*/ 642059 h 1126883"/>
              <a:gd name="connsiteX306" fmla="*/ 2956926 w 5927951"/>
              <a:gd name="connsiteY306" fmla="*/ 642059 h 1126883"/>
              <a:gd name="connsiteX307" fmla="*/ 2956926 w 5927951"/>
              <a:gd name="connsiteY307" fmla="*/ 805087 h 1126883"/>
              <a:gd name="connsiteX308" fmla="*/ 2975623 w 5927951"/>
              <a:gd name="connsiteY308" fmla="*/ 805087 h 1126883"/>
              <a:gd name="connsiteX309" fmla="*/ 2975623 w 5927951"/>
              <a:gd name="connsiteY309" fmla="*/ 722394 h 1126883"/>
              <a:gd name="connsiteX310" fmla="*/ 3070743 w 5927951"/>
              <a:gd name="connsiteY310" fmla="*/ 722394 h 1126883"/>
              <a:gd name="connsiteX311" fmla="*/ 3082673 w 5927951"/>
              <a:gd name="connsiteY311" fmla="*/ 404253 h 1126883"/>
              <a:gd name="connsiteX312" fmla="*/ 3070513 w 5927951"/>
              <a:gd name="connsiteY312" fmla="*/ 382635 h 1126883"/>
              <a:gd name="connsiteX313" fmla="*/ 3064433 w 5927951"/>
              <a:gd name="connsiteY313" fmla="*/ 378311 h 1126883"/>
              <a:gd name="connsiteX314" fmla="*/ 3072540 w 5927951"/>
              <a:gd name="connsiteY314" fmla="*/ 354532 h 1126883"/>
              <a:gd name="connsiteX315" fmla="*/ 3072540 w 5927951"/>
              <a:gd name="connsiteY315" fmla="*/ 337238 h 1126883"/>
              <a:gd name="connsiteX316" fmla="*/ 3086727 w 5927951"/>
              <a:gd name="connsiteY316" fmla="*/ 337238 h 1126883"/>
              <a:gd name="connsiteX317" fmla="*/ 3086727 w 5927951"/>
              <a:gd name="connsiteY317" fmla="*/ 315620 h 1126883"/>
              <a:gd name="connsiteX318" fmla="*/ 3088753 w 5927951"/>
              <a:gd name="connsiteY318" fmla="*/ 311296 h 1126883"/>
              <a:gd name="connsiteX319" fmla="*/ 3088753 w 5927951"/>
              <a:gd name="connsiteY319" fmla="*/ 233472 h 1126883"/>
              <a:gd name="connsiteX320" fmla="*/ 3086727 w 5927951"/>
              <a:gd name="connsiteY320" fmla="*/ 226987 h 1126883"/>
              <a:gd name="connsiteX321" fmla="*/ 3092807 w 5927951"/>
              <a:gd name="connsiteY321" fmla="*/ 220501 h 1126883"/>
              <a:gd name="connsiteX322" fmla="*/ 3092807 w 5927951"/>
              <a:gd name="connsiteY322" fmla="*/ 162133 h 1126883"/>
              <a:gd name="connsiteX323" fmla="*/ 3094833 w 5927951"/>
              <a:gd name="connsiteY323" fmla="*/ 157810 h 1126883"/>
              <a:gd name="connsiteX324" fmla="*/ 3094833 w 5927951"/>
              <a:gd name="connsiteY324" fmla="*/ 101604 h 1126883"/>
              <a:gd name="connsiteX325" fmla="*/ 3096860 w 5927951"/>
              <a:gd name="connsiteY325" fmla="*/ 82148 h 1126883"/>
              <a:gd name="connsiteX326" fmla="*/ 3100914 w 5927951"/>
              <a:gd name="connsiteY326" fmla="*/ 99442 h 1126883"/>
              <a:gd name="connsiteX327" fmla="*/ 3102940 w 5927951"/>
              <a:gd name="connsiteY327" fmla="*/ 157810 h 1126883"/>
              <a:gd name="connsiteX328" fmla="*/ 3104967 w 5927951"/>
              <a:gd name="connsiteY328" fmla="*/ 220501 h 1126883"/>
              <a:gd name="connsiteX329" fmla="*/ 3111047 w 5927951"/>
              <a:gd name="connsiteY329" fmla="*/ 226987 h 1126883"/>
              <a:gd name="connsiteX330" fmla="*/ 3109020 w 5927951"/>
              <a:gd name="connsiteY330" fmla="*/ 233472 h 1126883"/>
              <a:gd name="connsiteX331" fmla="*/ 3109020 w 5927951"/>
              <a:gd name="connsiteY331" fmla="*/ 311296 h 1126883"/>
              <a:gd name="connsiteX332" fmla="*/ 3111047 w 5927951"/>
              <a:gd name="connsiteY332" fmla="*/ 315620 h 1126883"/>
              <a:gd name="connsiteX333" fmla="*/ 3111047 w 5927951"/>
              <a:gd name="connsiteY333" fmla="*/ 337238 h 1126883"/>
              <a:gd name="connsiteX334" fmla="*/ 3125234 w 5927951"/>
              <a:gd name="connsiteY334" fmla="*/ 337238 h 1126883"/>
              <a:gd name="connsiteX335" fmla="*/ 3125234 w 5927951"/>
              <a:gd name="connsiteY335" fmla="*/ 354532 h 1126883"/>
              <a:gd name="connsiteX336" fmla="*/ 3133341 w 5927951"/>
              <a:gd name="connsiteY336" fmla="*/ 378311 h 1126883"/>
              <a:gd name="connsiteX337" fmla="*/ 3127261 w 5927951"/>
              <a:gd name="connsiteY337" fmla="*/ 382635 h 1126883"/>
              <a:gd name="connsiteX338" fmla="*/ 3115100 w 5927951"/>
              <a:gd name="connsiteY338" fmla="*/ 404253 h 1126883"/>
              <a:gd name="connsiteX339" fmla="*/ 3123207 w 5927951"/>
              <a:gd name="connsiteY339" fmla="*/ 657181 h 1126883"/>
              <a:gd name="connsiteX340" fmla="*/ 3188061 w 5927951"/>
              <a:gd name="connsiteY340" fmla="*/ 657181 h 1126883"/>
              <a:gd name="connsiteX341" fmla="*/ 3188061 w 5927951"/>
              <a:gd name="connsiteY341" fmla="*/ 732843 h 1126883"/>
              <a:gd name="connsiteX342" fmla="*/ 3196168 w 5927951"/>
              <a:gd name="connsiteY342" fmla="*/ 732843 h 1126883"/>
              <a:gd name="connsiteX343" fmla="*/ 3198195 w 5927951"/>
              <a:gd name="connsiteY343" fmla="*/ 726358 h 1126883"/>
              <a:gd name="connsiteX344" fmla="*/ 3204275 w 5927951"/>
              <a:gd name="connsiteY344" fmla="*/ 726358 h 1126883"/>
              <a:gd name="connsiteX345" fmla="*/ 3206302 w 5927951"/>
              <a:gd name="connsiteY345" fmla="*/ 735005 h 1126883"/>
              <a:gd name="connsiteX346" fmla="*/ 3218462 w 5927951"/>
              <a:gd name="connsiteY346" fmla="*/ 735005 h 1126883"/>
              <a:gd name="connsiteX347" fmla="*/ 3218462 w 5927951"/>
              <a:gd name="connsiteY347" fmla="*/ 728519 h 1126883"/>
              <a:gd name="connsiteX348" fmla="*/ 3240755 w 5927951"/>
              <a:gd name="connsiteY348" fmla="*/ 728519 h 1126883"/>
              <a:gd name="connsiteX349" fmla="*/ 3240755 w 5927951"/>
              <a:gd name="connsiteY349" fmla="*/ 735005 h 1126883"/>
              <a:gd name="connsiteX350" fmla="*/ 3261022 w 5927951"/>
              <a:gd name="connsiteY350" fmla="*/ 735005 h 1126883"/>
              <a:gd name="connsiteX351" fmla="*/ 3261022 w 5927951"/>
              <a:gd name="connsiteY351" fmla="*/ 780402 h 1126883"/>
              <a:gd name="connsiteX352" fmla="*/ 3275209 w 5927951"/>
              <a:gd name="connsiteY352" fmla="*/ 780402 h 1126883"/>
              <a:gd name="connsiteX353" fmla="*/ 3275209 w 5927951"/>
              <a:gd name="connsiteY353" fmla="*/ 767431 h 1126883"/>
              <a:gd name="connsiteX354" fmla="*/ 3291423 w 5927951"/>
              <a:gd name="connsiteY354" fmla="*/ 767431 h 1126883"/>
              <a:gd name="connsiteX355" fmla="*/ 3291423 w 5927951"/>
              <a:gd name="connsiteY355" fmla="*/ 588004 h 1126883"/>
              <a:gd name="connsiteX356" fmla="*/ 3297503 w 5927951"/>
              <a:gd name="connsiteY356" fmla="*/ 581518 h 1126883"/>
              <a:gd name="connsiteX357" fmla="*/ 3370464 w 5927951"/>
              <a:gd name="connsiteY357" fmla="*/ 581518 h 1126883"/>
              <a:gd name="connsiteX358" fmla="*/ 3370464 w 5927951"/>
              <a:gd name="connsiteY358" fmla="*/ 590166 h 1126883"/>
              <a:gd name="connsiteX359" fmla="*/ 3380597 w 5927951"/>
              <a:gd name="connsiteY359" fmla="*/ 590166 h 1126883"/>
              <a:gd name="connsiteX360" fmla="*/ 3380597 w 5927951"/>
              <a:gd name="connsiteY360" fmla="*/ 704740 h 1126883"/>
              <a:gd name="connsiteX361" fmla="*/ 3402891 w 5927951"/>
              <a:gd name="connsiteY361" fmla="*/ 704740 h 1126883"/>
              <a:gd name="connsiteX362" fmla="*/ 3402891 w 5927951"/>
              <a:gd name="connsiteY362" fmla="*/ 637725 h 1126883"/>
              <a:gd name="connsiteX363" fmla="*/ 3429238 w 5927951"/>
              <a:gd name="connsiteY363" fmla="*/ 637725 h 1126883"/>
              <a:gd name="connsiteX364" fmla="*/ 3433291 w 5927951"/>
              <a:gd name="connsiteY364" fmla="*/ 633401 h 1126883"/>
              <a:gd name="connsiteX365" fmla="*/ 3441398 w 5927951"/>
              <a:gd name="connsiteY365" fmla="*/ 633401 h 1126883"/>
              <a:gd name="connsiteX366" fmla="*/ 3445451 w 5927951"/>
              <a:gd name="connsiteY366" fmla="*/ 637725 h 1126883"/>
              <a:gd name="connsiteX367" fmla="*/ 3467745 w 5927951"/>
              <a:gd name="connsiteY367" fmla="*/ 637725 h 1126883"/>
              <a:gd name="connsiteX368" fmla="*/ 3467745 w 5927951"/>
              <a:gd name="connsiteY368" fmla="*/ 520989 h 1126883"/>
              <a:gd name="connsiteX369" fmla="*/ 3524492 w 5927951"/>
              <a:gd name="connsiteY369" fmla="*/ 510180 h 1126883"/>
              <a:gd name="connsiteX370" fmla="*/ 3524492 w 5927951"/>
              <a:gd name="connsiteY370" fmla="*/ 511261 h 1126883"/>
              <a:gd name="connsiteX371" fmla="*/ 3524492 w 5927951"/>
              <a:gd name="connsiteY371" fmla="*/ 518827 h 1126883"/>
              <a:gd name="connsiteX372" fmla="*/ 3550839 w 5927951"/>
              <a:gd name="connsiteY372" fmla="*/ 518827 h 1126883"/>
              <a:gd name="connsiteX373" fmla="*/ 3550839 w 5927951"/>
              <a:gd name="connsiteY373" fmla="*/ 773917 h 1126883"/>
              <a:gd name="connsiteX374" fmla="*/ 3573133 w 5927951"/>
              <a:gd name="connsiteY374" fmla="*/ 773917 h 1126883"/>
              <a:gd name="connsiteX375" fmla="*/ 3573133 w 5927951"/>
              <a:gd name="connsiteY375" fmla="*/ 769593 h 1126883"/>
              <a:gd name="connsiteX376" fmla="*/ 3585293 w 5927951"/>
              <a:gd name="connsiteY376" fmla="*/ 769593 h 1126883"/>
              <a:gd name="connsiteX377" fmla="*/ 3585293 w 5927951"/>
              <a:gd name="connsiteY377" fmla="*/ 773917 h 1126883"/>
              <a:gd name="connsiteX378" fmla="*/ 3609613 w 5927951"/>
              <a:gd name="connsiteY378" fmla="*/ 773917 h 1126883"/>
              <a:gd name="connsiteX379" fmla="*/ 3609613 w 5927951"/>
              <a:gd name="connsiteY379" fmla="*/ 760946 h 1126883"/>
              <a:gd name="connsiteX380" fmla="*/ 3637987 w 5927951"/>
              <a:gd name="connsiteY380" fmla="*/ 760946 h 1126883"/>
              <a:gd name="connsiteX381" fmla="*/ 3650147 w 5927951"/>
              <a:gd name="connsiteY381" fmla="*/ 756622 h 1126883"/>
              <a:gd name="connsiteX382" fmla="*/ 3670414 w 5927951"/>
              <a:gd name="connsiteY382" fmla="*/ 760946 h 1126883"/>
              <a:gd name="connsiteX383" fmla="*/ 3670414 w 5927951"/>
              <a:gd name="connsiteY383" fmla="*/ 743652 h 1126883"/>
              <a:gd name="connsiteX384" fmla="*/ 3678521 w 5927951"/>
              <a:gd name="connsiteY384" fmla="*/ 743652 h 1126883"/>
              <a:gd name="connsiteX385" fmla="*/ 3678521 w 5927951"/>
              <a:gd name="connsiteY385" fmla="*/ 730681 h 1126883"/>
              <a:gd name="connsiteX386" fmla="*/ 3735268 w 5927951"/>
              <a:gd name="connsiteY386" fmla="*/ 730681 h 1126883"/>
              <a:gd name="connsiteX387" fmla="*/ 3735268 w 5927951"/>
              <a:gd name="connsiteY387" fmla="*/ 700416 h 1126883"/>
              <a:gd name="connsiteX388" fmla="*/ 3753508 w 5927951"/>
              <a:gd name="connsiteY388" fmla="*/ 700416 h 1126883"/>
              <a:gd name="connsiteX389" fmla="*/ 3753508 w 5927951"/>
              <a:gd name="connsiteY389" fmla="*/ 693931 h 1126883"/>
              <a:gd name="connsiteX390" fmla="*/ 3765668 w 5927951"/>
              <a:gd name="connsiteY390" fmla="*/ 693931 h 1126883"/>
              <a:gd name="connsiteX391" fmla="*/ 3765668 w 5927951"/>
              <a:gd name="connsiteY391" fmla="*/ 700416 h 1126883"/>
              <a:gd name="connsiteX392" fmla="*/ 3781882 w 5927951"/>
              <a:gd name="connsiteY392" fmla="*/ 700416 h 1126883"/>
              <a:gd name="connsiteX393" fmla="*/ 3781882 w 5927951"/>
              <a:gd name="connsiteY393" fmla="*/ 750137 h 1126883"/>
              <a:gd name="connsiteX394" fmla="*/ 3814309 w 5927951"/>
              <a:gd name="connsiteY394" fmla="*/ 750137 h 1126883"/>
              <a:gd name="connsiteX395" fmla="*/ 3814309 w 5927951"/>
              <a:gd name="connsiteY395" fmla="*/ 724196 h 1126883"/>
              <a:gd name="connsiteX396" fmla="*/ 3852816 w 5927951"/>
              <a:gd name="connsiteY396" fmla="*/ 724196 h 1126883"/>
              <a:gd name="connsiteX397" fmla="*/ 3852816 w 5927951"/>
              <a:gd name="connsiteY397" fmla="*/ 693931 h 1126883"/>
              <a:gd name="connsiteX398" fmla="*/ 3901457 w 5927951"/>
              <a:gd name="connsiteY398" fmla="*/ 693931 h 1126883"/>
              <a:gd name="connsiteX399" fmla="*/ 3901457 w 5927951"/>
              <a:gd name="connsiteY399" fmla="*/ 805087 h 1126883"/>
              <a:gd name="connsiteX400" fmla="*/ 3901457 w 5927951"/>
              <a:gd name="connsiteY400" fmla="*/ 818866 h 1126883"/>
              <a:gd name="connsiteX401" fmla="*/ 3967332 w 5927951"/>
              <a:gd name="connsiteY401" fmla="*/ 818866 h 1126883"/>
              <a:gd name="connsiteX402" fmla="*/ 3967332 w 5927951"/>
              <a:gd name="connsiteY402" fmla="*/ 924638 h 1126883"/>
              <a:gd name="connsiteX403" fmla="*/ 3967332 w 5927951"/>
              <a:gd name="connsiteY403" fmla="*/ 947885 h 1126883"/>
              <a:gd name="connsiteX404" fmla="*/ 3982292 w 5927951"/>
              <a:gd name="connsiteY404" fmla="*/ 947885 h 1126883"/>
              <a:gd name="connsiteX405" fmla="*/ 3982292 w 5927951"/>
              <a:gd name="connsiteY405" fmla="*/ 946723 h 1126883"/>
              <a:gd name="connsiteX406" fmla="*/ 3982292 w 5927951"/>
              <a:gd name="connsiteY406" fmla="*/ 938587 h 1126883"/>
              <a:gd name="connsiteX407" fmla="*/ 4026872 w 5927951"/>
              <a:gd name="connsiteY407" fmla="*/ 938587 h 1126883"/>
              <a:gd name="connsiteX408" fmla="*/ 4026872 w 5927951"/>
              <a:gd name="connsiteY408" fmla="*/ 959508 h 1126883"/>
              <a:gd name="connsiteX409" fmla="*/ 4029101 w 5927951"/>
              <a:gd name="connsiteY409" fmla="*/ 960671 h 1126883"/>
              <a:gd name="connsiteX410" fmla="*/ 4044704 w 5927951"/>
              <a:gd name="connsiteY410" fmla="*/ 968807 h 1126883"/>
              <a:gd name="connsiteX411" fmla="*/ 4044704 w 5927951"/>
              <a:gd name="connsiteY411" fmla="*/ 999027 h 1126883"/>
              <a:gd name="connsiteX412" fmla="*/ 4046097 w 5927951"/>
              <a:gd name="connsiteY412" fmla="*/ 999609 h 1126883"/>
              <a:gd name="connsiteX413" fmla="*/ 4055849 w 5927951"/>
              <a:gd name="connsiteY413" fmla="*/ 1003677 h 1126883"/>
              <a:gd name="connsiteX414" fmla="*/ 4055849 w 5927951"/>
              <a:gd name="connsiteY414" fmla="*/ 1002515 h 1126883"/>
              <a:gd name="connsiteX415" fmla="*/ 4055849 w 5927951"/>
              <a:gd name="connsiteY415" fmla="*/ 994378 h 1126883"/>
              <a:gd name="connsiteX416" fmla="*/ 4056964 w 5927951"/>
              <a:gd name="connsiteY416" fmla="*/ 994378 h 1126883"/>
              <a:gd name="connsiteX417" fmla="*/ 4064766 w 5927951"/>
              <a:gd name="connsiteY417" fmla="*/ 994378 h 1126883"/>
              <a:gd name="connsiteX418" fmla="*/ 4064766 w 5927951"/>
              <a:gd name="connsiteY418" fmla="*/ 993506 h 1126883"/>
              <a:gd name="connsiteX419" fmla="*/ 4064766 w 5927951"/>
              <a:gd name="connsiteY419" fmla="*/ 987404 h 1126883"/>
              <a:gd name="connsiteX420" fmla="*/ 4063651 w 5927951"/>
              <a:gd name="connsiteY420" fmla="*/ 987404 h 1126883"/>
              <a:gd name="connsiteX421" fmla="*/ 4055849 w 5927951"/>
              <a:gd name="connsiteY421" fmla="*/ 987404 h 1126883"/>
              <a:gd name="connsiteX422" fmla="*/ 4055849 w 5927951"/>
              <a:gd name="connsiteY422" fmla="*/ 986242 h 1126883"/>
              <a:gd name="connsiteX423" fmla="*/ 4055849 w 5927951"/>
              <a:gd name="connsiteY423" fmla="*/ 978106 h 1126883"/>
              <a:gd name="connsiteX424" fmla="*/ 4056964 w 5927951"/>
              <a:gd name="connsiteY424" fmla="*/ 978106 h 1126883"/>
              <a:gd name="connsiteX425" fmla="*/ 4064766 w 5927951"/>
              <a:gd name="connsiteY425" fmla="*/ 978106 h 1126883"/>
              <a:gd name="connsiteX426" fmla="*/ 4064766 w 5927951"/>
              <a:gd name="connsiteY426" fmla="*/ 976943 h 1126883"/>
              <a:gd name="connsiteX427" fmla="*/ 4064766 w 5927951"/>
              <a:gd name="connsiteY427" fmla="*/ 968807 h 1126883"/>
              <a:gd name="connsiteX428" fmla="*/ 4063651 w 5927951"/>
              <a:gd name="connsiteY428" fmla="*/ 968807 h 1126883"/>
              <a:gd name="connsiteX429" fmla="*/ 4055849 w 5927951"/>
              <a:gd name="connsiteY429" fmla="*/ 968807 h 1126883"/>
              <a:gd name="connsiteX430" fmla="*/ 4055849 w 5927951"/>
              <a:gd name="connsiteY430" fmla="*/ 967645 h 1126883"/>
              <a:gd name="connsiteX431" fmla="*/ 4055849 w 5927951"/>
              <a:gd name="connsiteY431" fmla="*/ 959508 h 1126883"/>
              <a:gd name="connsiteX432" fmla="*/ 4056964 w 5927951"/>
              <a:gd name="connsiteY432" fmla="*/ 959508 h 1126883"/>
              <a:gd name="connsiteX433" fmla="*/ 4064766 w 5927951"/>
              <a:gd name="connsiteY433" fmla="*/ 959508 h 1126883"/>
              <a:gd name="connsiteX434" fmla="*/ 4064766 w 5927951"/>
              <a:gd name="connsiteY434" fmla="*/ 958637 h 1126883"/>
              <a:gd name="connsiteX435" fmla="*/ 4064766 w 5927951"/>
              <a:gd name="connsiteY435" fmla="*/ 952535 h 1126883"/>
              <a:gd name="connsiteX436" fmla="*/ 4063651 w 5927951"/>
              <a:gd name="connsiteY436" fmla="*/ 952535 h 1126883"/>
              <a:gd name="connsiteX437" fmla="*/ 4055849 w 5927951"/>
              <a:gd name="connsiteY437" fmla="*/ 952535 h 1126883"/>
              <a:gd name="connsiteX438" fmla="*/ 4055849 w 5927951"/>
              <a:gd name="connsiteY438" fmla="*/ 951372 h 1126883"/>
              <a:gd name="connsiteX439" fmla="*/ 4055849 w 5927951"/>
              <a:gd name="connsiteY439" fmla="*/ 943236 h 1126883"/>
              <a:gd name="connsiteX440" fmla="*/ 4056964 w 5927951"/>
              <a:gd name="connsiteY440" fmla="*/ 943236 h 1126883"/>
              <a:gd name="connsiteX441" fmla="*/ 4064766 w 5927951"/>
              <a:gd name="connsiteY441" fmla="*/ 943236 h 1126883"/>
              <a:gd name="connsiteX442" fmla="*/ 4064766 w 5927951"/>
              <a:gd name="connsiteY442" fmla="*/ 942074 h 1126883"/>
              <a:gd name="connsiteX443" fmla="*/ 4064766 w 5927951"/>
              <a:gd name="connsiteY443" fmla="*/ 933937 h 1126883"/>
              <a:gd name="connsiteX444" fmla="*/ 4063651 w 5927951"/>
              <a:gd name="connsiteY444" fmla="*/ 933937 h 1126883"/>
              <a:gd name="connsiteX445" fmla="*/ 4055849 w 5927951"/>
              <a:gd name="connsiteY445" fmla="*/ 933937 h 1126883"/>
              <a:gd name="connsiteX446" fmla="*/ 4055849 w 5927951"/>
              <a:gd name="connsiteY446" fmla="*/ 933066 h 1126883"/>
              <a:gd name="connsiteX447" fmla="*/ 4055849 w 5927951"/>
              <a:gd name="connsiteY447" fmla="*/ 926963 h 1126883"/>
              <a:gd name="connsiteX448" fmla="*/ 4056964 w 5927951"/>
              <a:gd name="connsiteY448" fmla="*/ 926963 h 1126883"/>
              <a:gd name="connsiteX449" fmla="*/ 4064766 w 5927951"/>
              <a:gd name="connsiteY449" fmla="*/ 926963 h 1126883"/>
              <a:gd name="connsiteX450" fmla="*/ 4064766 w 5927951"/>
              <a:gd name="connsiteY450" fmla="*/ 925801 h 1126883"/>
              <a:gd name="connsiteX451" fmla="*/ 4064766 w 5927951"/>
              <a:gd name="connsiteY451" fmla="*/ 917665 h 1126883"/>
              <a:gd name="connsiteX452" fmla="*/ 4063651 w 5927951"/>
              <a:gd name="connsiteY452" fmla="*/ 917665 h 1126883"/>
              <a:gd name="connsiteX453" fmla="*/ 4055849 w 5927951"/>
              <a:gd name="connsiteY453" fmla="*/ 917665 h 1126883"/>
              <a:gd name="connsiteX454" fmla="*/ 4055849 w 5927951"/>
              <a:gd name="connsiteY454" fmla="*/ 916503 h 1126883"/>
              <a:gd name="connsiteX455" fmla="*/ 4055849 w 5927951"/>
              <a:gd name="connsiteY455" fmla="*/ 908366 h 1126883"/>
              <a:gd name="connsiteX456" fmla="*/ 4056964 w 5927951"/>
              <a:gd name="connsiteY456" fmla="*/ 908366 h 1126883"/>
              <a:gd name="connsiteX457" fmla="*/ 4064766 w 5927951"/>
              <a:gd name="connsiteY457" fmla="*/ 908366 h 1126883"/>
              <a:gd name="connsiteX458" fmla="*/ 4064766 w 5927951"/>
              <a:gd name="connsiteY458" fmla="*/ 907204 h 1126883"/>
              <a:gd name="connsiteX459" fmla="*/ 4064766 w 5927951"/>
              <a:gd name="connsiteY459" fmla="*/ 899068 h 1126883"/>
              <a:gd name="connsiteX460" fmla="*/ 4063651 w 5927951"/>
              <a:gd name="connsiteY460" fmla="*/ 899068 h 1126883"/>
              <a:gd name="connsiteX461" fmla="*/ 4055849 w 5927951"/>
              <a:gd name="connsiteY461" fmla="*/ 899068 h 1126883"/>
              <a:gd name="connsiteX462" fmla="*/ 4055849 w 5927951"/>
              <a:gd name="connsiteY462" fmla="*/ 898196 h 1126883"/>
              <a:gd name="connsiteX463" fmla="*/ 4055849 w 5927951"/>
              <a:gd name="connsiteY463" fmla="*/ 892094 h 1126883"/>
              <a:gd name="connsiteX464" fmla="*/ 4056964 w 5927951"/>
              <a:gd name="connsiteY464" fmla="*/ 892094 h 1126883"/>
              <a:gd name="connsiteX465" fmla="*/ 4064766 w 5927951"/>
              <a:gd name="connsiteY465" fmla="*/ 892094 h 1126883"/>
              <a:gd name="connsiteX466" fmla="*/ 4064766 w 5927951"/>
              <a:gd name="connsiteY466" fmla="*/ 890931 h 1126883"/>
              <a:gd name="connsiteX467" fmla="*/ 4064766 w 5927951"/>
              <a:gd name="connsiteY467" fmla="*/ 882795 h 1126883"/>
              <a:gd name="connsiteX468" fmla="*/ 4063651 w 5927951"/>
              <a:gd name="connsiteY468" fmla="*/ 882795 h 1126883"/>
              <a:gd name="connsiteX469" fmla="*/ 4055849 w 5927951"/>
              <a:gd name="connsiteY469" fmla="*/ 882795 h 1126883"/>
              <a:gd name="connsiteX470" fmla="*/ 4055849 w 5927951"/>
              <a:gd name="connsiteY470" fmla="*/ 881633 h 1126883"/>
              <a:gd name="connsiteX471" fmla="*/ 4055849 w 5927951"/>
              <a:gd name="connsiteY471" fmla="*/ 873496 h 1126883"/>
              <a:gd name="connsiteX472" fmla="*/ 4056964 w 5927951"/>
              <a:gd name="connsiteY472" fmla="*/ 873496 h 1126883"/>
              <a:gd name="connsiteX473" fmla="*/ 4064766 w 5927951"/>
              <a:gd name="connsiteY473" fmla="*/ 873496 h 1126883"/>
              <a:gd name="connsiteX474" fmla="*/ 4064766 w 5927951"/>
              <a:gd name="connsiteY474" fmla="*/ 872625 h 1126883"/>
              <a:gd name="connsiteX475" fmla="*/ 4064766 w 5927951"/>
              <a:gd name="connsiteY475" fmla="*/ 866523 h 1126883"/>
              <a:gd name="connsiteX476" fmla="*/ 4063651 w 5927951"/>
              <a:gd name="connsiteY476" fmla="*/ 866523 h 1126883"/>
              <a:gd name="connsiteX477" fmla="*/ 4055849 w 5927951"/>
              <a:gd name="connsiteY477" fmla="*/ 866523 h 1126883"/>
              <a:gd name="connsiteX478" fmla="*/ 4055849 w 5927951"/>
              <a:gd name="connsiteY478" fmla="*/ 865360 h 1126883"/>
              <a:gd name="connsiteX479" fmla="*/ 4055849 w 5927951"/>
              <a:gd name="connsiteY479" fmla="*/ 857224 h 1126883"/>
              <a:gd name="connsiteX480" fmla="*/ 4056964 w 5927951"/>
              <a:gd name="connsiteY480" fmla="*/ 857224 h 1126883"/>
              <a:gd name="connsiteX481" fmla="*/ 4064766 w 5927951"/>
              <a:gd name="connsiteY481" fmla="*/ 857224 h 1126883"/>
              <a:gd name="connsiteX482" fmla="*/ 4064766 w 5927951"/>
              <a:gd name="connsiteY482" fmla="*/ 856062 h 1126883"/>
              <a:gd name="connsiteX483" fmla="*/ 4064766 w 5927951"/>
              <a:gd name="connsiteY483" fmla="*/ 847925 h 1126883"/>
              <a:gd name="connsiteX484" fmla="*/ 4063651 w 5927951"/>
              <a:gd name="connsiteY484" fmla="*/ 847925 h 1126883"/>
              <a:gd name="connsiteX485" fmla="*/ 4055849 w 5927951"/>
              <a:gd name="connsiteY485" fmla="*/ 847925 h 1126883"/>
              <a:gd name="connsiteX486" fmla="*/ 4055849 w 5927951"/>
              <a:gd name="connsiteY486" fmla="*/ 846763 h 1126883"/>
              <a:gd name="connsiteX487" fmla="*/ 4055849 w 5927951"/>
              <a:gd name="connsiteY487" fmla="*/ 838627 h 1126883"/>
              <a:gd name="connsiteX488" fmla="*/ 4056964 w 5927951"/>
              <a:gd name="connsiteY488" fmla="*/ 838627 h 1126883"/>
              <a:gd name="connsiteX489" fmla="*/ 4064766 w 5927951"/>
              <a:gd name="connsiteY489" fmla="*/ 838627 h 1126883"/>
              <a:gd name="connsiteX490" fmla="*/ 4064766 w 5927951"/>
              <a:gd name="connsiteY490" fmla="*/ 837755 h 1126883"/>
              <a:gd name="connsiteX491" fmla="*/ 4064766 w 5927951"/>
              <a:gd name="connsiteY491" fmla="*/ 831653 h 1126883"/>
              <a:gd name="connsiteX492" fmla="*/ 4063651 w 5927951"/>
              <a:gd name="connsiteY492" fmla="*/ 831653 h 1126883"/>
              <a:gd name="connsiteX493" fmla="*/ 4055849 w 5927951"/>
              <a:gd name="connsiteY493" fmla="*/ 831653 h 1126883"/>
              <a:gd name="connsiteX494" fmla="*/ 4055849 w 5927951"/>
              <a:gd name="connsiteY494" fmla="*/ 830491 h 1126883"/>
              <a:gd name="connsiteX495" fmla="*/ 4055849 w 5927951"/>
              <a:gd name="connsiteY495" fmla="*/ 822354 h 1126883"/>
              <a:gd name="connsiteX496" fmla="*/ 4056964 w 5927951"/>
              <a:gd name="connsiteY496" fmla="*/ 822354 h 1126883"/>
              <a:gd name="connsiteX497" fmla="*/ 4064766 w 5927951"/>
              <a:gd name="connsiteY497" fmla="*/ 822354 h 1126883"/>
              <a:gd name="connsiteX498" fmla="*/ 4064766 w 5927951"/>
              <a:gd name="connsiteY498" fmla="*/ 821192 h 1126883"/>
              <a:gd name="connsiteX499" fmla="*/ 4064766 w 5927951"/>
              <a:gd name="connsiteY499" fmla="*/ 813056 h 1126883"/>
              <a:gd name="connsiteX500" fmla="*/ 4063651 w 5927951"/>
              <a:gd name="connsiteY500" fmla="*/ 813056 h 1126883"/>
              <a:gd name="connsiteX501" fmla="*/ 4055849 w 5927951"/>
              <a:gd name="connsiteY501" fmla="*/ 813056 h 1126883"/>
              <a:gd name="connsiteX502" fmla="*/ 4055849 w 5927951"/>
              <a:gd name="connsiteY502" fmla="*/ 811893 h 1126883"/>
              <a:gd name="connsiteX503" fmla="*/ 4055849 w 5927951"/>
              <a:gd name="connsiteY503" fmla="*/ 803757 h 1126883"/>
              <a:gd name="connsiteX504" fmla="*/ 4056964 w 5927951"/>
              <a:gd name="connsiteY504" fmla="*/ 803757 h 1126883"/>
              <a:gd name="connsiteX505" fmla="*/ 4064766 w 5927951"/>
              <a:gd name="connsiteY505" fmla="*/ 803757 h 1126883"/>
              <a:gd name="connsiteX506" fmla="*/ 4064766 w 5927951"/>
              <a:gd name="connsiteY506" fmla="*/ 802885 h 1126883"/>
              <a:gd name="connsiteX507" fmla="*/ 4064766 w 5927951"/>
              <a:gd name="connsiteY507" fmla="*/ 796783 h 1126883"/>
              <a:gd name="connsiteX508" fmla="*/ 4063651 w 5927951"/>
              <a:gd name="connsiteY508" fmla="*/ 796783 h 1126883"/>
              <a:gd name="connsiteX509" fmla="*/ 4055849 w 5927951"/>
              <a:gd name="connsiteY509" fmla="*/ 796783 h 1126883"/>
              <a:gd name="connsiteX510" fmla="*/ 4055849 w 5927951"/>
              <a:gd name="connsiteY510" fmla="*/ 795621 h 1126883"/>
              <a:gd name="connsiteX511" fmla="*/ 4055849 w 5927951"/>
              <a:gd name="connsiteY511" fmla="*/ 787484 h 1126883"/>
              <a:gd name="connsiteX512" fmla="*/ 4056964 w 5927951"/>
              <a:gd name="connsiteY512" fmla="*/ 787484 h 1126883"/>
              <a:gd name="connsiteX513" fmla="*/ 4064766 w 5927951"/>
              <a:gd name="connsiteY513" fmla="*/ 787484 h 1126883"/>
              <a:gd name="connsiteX514" fmla="*/ 4063651 w 5927951"/>
              <a:gd name="connsiteY514" fmla="*/ 785741 h 1126883"/>
              <a:gd name="connsiteX515" fmla="*/ 4055849 w 5927951"/>
              <a:gd name="connsiteY515" fmla="*/ 773537 h 1126883"/>
              <a:gd name="connsiteX516" fmla="*/ 4055849 w 5927951"/>
              <a:gd name="connsiteY516" fmla="*/ 736342 h 1126883"/>
              <a:gd name="connsiteX517" fmla="*/ 4205193 w 5927951"/>
              <a:gd name="connsiteY517" fmla="*/ 736342 h 1126883"/>
              <a:gd name="connsiteX518" fmla="*/ 4218567 w 5927951"/>
              <a:gd name="connsiteY518" fmla="*/ 757264 h 1126883"/>
              <a:gd name="connsiteX519" fmla="*/ 4218567 w 5927951"/>
              <a:gd name="connsiteY519" fmla="*/ 803757 h 1126883"/>
              <a:gd name="connsiteX520" fmla="*/ 4217453 w 5927951"/>
              <a:gd name="connsiteY520" fmla="*/ 803757 h 1126883"/>
              <a:gd name="connsiteX521" fmla="*/ 4209651 w 5927951"/>
              <a:gd name="connsiteY521" fmla="*/ 803757 h 1126883"/>
              <a:gd name="connsiteX522" fmla="*/ 4209651 w 5927951"/>
              <a:gd name="connsiteY522" fmla="*/ 804919 h 1126883"/>
              <a:gd name="connsiteX523" fmla="*/ 4209651 w 5927951"/>
              <a:gd name="connsiteY523" fmla="*/ 813056 h 1126883"/>
              <a:gd name="connsiteX524" fmla="*/ 4210766 w 5927951"/>
              <a:gd name="connsiteY524" fmla="*/ 813056 h 1126883"/>
              <a:gd name="connsiteX525" fmla="*/ 4218567 w 5927951"/>
              <a:gd name="connsiteY525" fmla="*/ 813056 h 1126883"/>
              <a:gd name="connsiteX526" fmla="*/ 4218567 w 5927951"/>
              <a:gd name="connsiteY526" fmla="*/ 814218 h 1126883"/>
              <a:gd name="connsiteX527" fmla="*/ 4218567 w 5927951"/>
              <a:gd name="connsiteY527" fmla="*/ 822354 h 1126883"/>
              <a:gd name="connsiteX528" fmla="*/ 4217453 w 5927951"/>
              <a:gd name="connsiteY528" fmla="*/ 822354 h 1126883"/>
              <a:gd name="connsiteX529" fmla="*/ 4209651 w 5927951"/>
              <a:gd name="connsiteY529" fmla="*/ 822354 h 1126883"/>
              <a:gd name="connsiteX530" fmla="*/ 4209651 w 5927951"/>
              <a:gd name="connsiteY530" fmla="*/ 823516 h 1126883"/>
              <a:gd name="connsiteX531" fmla="*/ 4209651 w 5927951"/>
              <a:gd name="connsiteY531" fmla="*/ 831653 h 1126883"/>
              <a:gd name="connsiteX532" fmla="*/ 4210766 w 5927951"/>
              <a:gd name="connsiteY532" fmla="*/ 831653 h 1126883"/>
              <a:gd name="connsiteX533" fmla="*/ 4218567 w 5927951"/>
              <a:gd name="connsiteY533" fmla="*/ 831653 h 1126883"/>
              <a:gd name="connsiteX534" fmla="*/ 4218567 w 5927951"/>
              <a:gd name="connsiteY534" fmla="*/ 832525 h 1126883"/>
              <a:gd name="connsiteX535" fmla="*/ 4218567 w 5927951"/>
              <a:gd name="connsiteY535" fmla="*/ 838627 h 1126883"/>
              <a:gd name="connsiteX536" fmla="*/ 4217453 w 5927951"/>
              <a:gd name="connsiteY536" fmla="*/ 838627 h 1126883"/>
              <a:gd name="connsiteX537" fmla="*/ 4209651 w 5927951"/>
              <a:gd name="connsiteY537" fmla="*/ 838627 h 1126883"/>
              <a:gd name="connsiteX538" fmla="*/ 4209651 w 5927951"/>
              <a:gd name="connsiteY538" fmla="*/ 839789 h 1126883"/>
              <a:gd name="connsiteX539" fmla="*/ 4209651 w 5927951"/>
              <a:gd name="connsiteY539" fmla="*/ 847925 h 1126883"/>
              <a:gd name="connsiteX540" fmla="*/ 4210766 w 5927951"/>
              <a:gd name="connsiteY540" fmla="*/ 847925 h 1126883"/>
              <a:gd name="connsiteX541" fmla="*/ 4218567 w 5927951"/>
              <a:gd name="connsiteY541" fmla="*/ 847925 h 1126883"/>
              <a:gd name="connsiteX542" fmla="*/ 4218567 w 5927951"/>
              <a:gd name="connsiteY542" fmla="*/ 849088 h 1126883"/>
              <a:gd name="connsiteX543" fmla="*/ 4218567 w 5927951"/>
              <a:gd name="connsiteY543" fmla="*/ 857224 h 1126883"/>
              <a:gd name="connsiteX544" fmla="*/ 4217453 w 5927951"/>
              <a:gd name="connsiteY544" fmla="*/ 857224 h 1126883"/>
              <a:gd name="connsiteX545" fmla="*/ 4209651 w 5927951"/>
              <a:gd name="connsiteY545" fmla="*/ 857224 h 1126883"/>
              <a:gd name="connsiteX546" fmla="*/ 4209651 w 5927951"/>
              <a:gd name="connsiteY546" fmla="*/ 858386 h 1126883"/>
              <a:gd name="connsiteX547" fmla="*/ 4209651 w 5927951"/>
              <a:gd name="connsiteY547" fmla="*/ 866523 h 1126883"/>
              <a:gd name="connsiteX548" fmla="*/ 4210766 w 5927951"/>
              <a:gd name="connsiteY548" fmla="*/ 866523 h 1126883"/>
              <a:gd name="connsiteX549" fmla="*/ 4218567 w 5927951"/>
              <a:gd name="connsiteY549" fmla="*/ 866523 h 1126883"/>
              <a:gd name="connsiteX550" fmla="*/ 4218567 w 5927951"/>
              <a:gd name="connsiteY550" fmla="*/ 867394 h 1126883"/>
              <a:gd name="connsiteX551" fmla="*/ 4218567 w 5927951"/>
              <a:gd name="connsiteY551" fmla="*/ 873496 h 1126883"/>
              <a:gd name="connsiteX552" fmla="*/ 4217453 w 5927951"/>
              <a:gd name="connsiteY552" fmla="*/ 873496 h 1126883"/>
              <a:gd name="connsiteX553" fmla="*/ 4209651 w 5927951"/>
              <a:gd name="connsiteY553" fmla="*/ 873496 h 1126883"/>
              <a:gd name="connsiteX554" fmla="*/ 4209651 w 5927951"/>
              <a:gd name="connsiteY554" fmla="*/ 874659 h 1126883"/>
              <a:gd name="connsiteX555" fmla="*/ 4209651 w 5927951"/>
              <a:gd name="connsiteY555" fmla="*/ 882795 h 1126883"/>
              <a:gd name="connsiteX556" fmla="*/ 4210766 w 5927951"/>
              <a:gd name="connsiteY556" fmla="*/ 882795 h 1126883"/>
              <a:gd name="connsiteX557" fmla="*/ 4218567 w 5927951"/>
              <a:gd name="connsiteY557" fmla="*/ 882795 h 1126883"/>
              <a:gd name="connsiteX558" fmla="*/ 4218567 w 5927951"/>
              <a:gd name="connsiteY558" fmla="*/ 883957 h 1126883"/>
              <a:gd name="connsiteX559" fmla="*/ 4218567 w 5927951"/>
              <a:gd name="connsiteY559" fmla="*/ 892094 h 1126883"/>
              <a:gd name="connsiteX560" fmla="*/ 4217453 w 5927951"/>
              <a:gd name="connsiteY560" fmla="*/ 892094 h 1126883"/>
              <a:gd name="connsiteX561" fmla="*/ 4209651 w 5927951"/>
              <a:gd name="connsiteY561" fmla="*/ 892094 h 1126883"/>
              <a:gd name="connsiteX562" fmla="*/ 4209651 w 5927951"/>
              <a:gd name="connsiteY562" fmla="*/ 892965 h 1126883"/>
              <a:gd name="connsiteX563" fmla="*/ 4209651 w 5927951"/>
              <a:gd name="connsiteY563" fmla="*/ 899068 h 1126883"/>
              <a:gd name="connsiteX564" fmla="*/ 4210766 w 5927951"/>
              <a:gd name="connsiteY564" fmla="*/ 899068 h 1126883"/>
              <a:gd name="connsiteX565" fmla="*/ 4218567 w 5927951"/>
              <a:gd name="connsiteY565" fmla="*/ 899068 h 1126883"/>
              <a:gd name="connsiteX566" fmla="*/ 4218567 w 5927951"/>
              <a:gd name="connsiteY566" fmla="*/ 900230 h 1126883"/>
              <a:gd name="connsiteX567" fmla="*/ 4218567 w 5927951"/>
              <a:gd name="connsiteY567" fmla="*/ 908366 h 1126883"/>
              <a:gd name="connsiteX568" fmla="*/ 4217453 w 5927951"/>
              <a:gd name="connsiteY568" fmla="*/ 908366 h 1126883"/>
              <a:gd name="connsiteX569" fmla="*/ 4209651 w 5927951"/>
              <a:gd name="connsiteY569" fmla="*/ 908366 h 1126883"/>
              <a:gd name="connsiteX570" fmla="*/ 4209651 w 5927951"/>
              <a:gd name="connsiteY570" fmla="*/ 909528 h 1126883"/>
              <a:gd name="connsiteX571" fmla="*/ 4209651 w 5927951"/>
              <a:gd name="connsiteY571" fmla="*/ 917665 h 1126883"/>
              <a:gd name="connsiteX572" fmla="*/ 4210766 w 5927951"/>
              <a:gd name="connsiteY572" fmla="*/ 917665 h 1126883"/>
              <a:gd name="connsiteX573" fmla="*/ 4218567 w 5927951"/>
              <a:gd name="connsiteY573" fmla="*/ 917665 h 1126883"/>
              <a:gd name="connsiteX574" fmla="*/ 4218567 w 5927951"/>
              <a:gd name="connsiteY574" fmla="*/ 918827 h 1126883"/>
              <a:gd name="connsiteX575" fmla="*/ 4218567 w 5927951"/>
              <a:gd name="connsiteY575" fmla="*/ 926963 h 1126883"/>
              <a:gd name="connsiteX576" fmla="*/ 4217453 w 5927951"/>
              <a:gd name="connsiteY576" fmla="*/ 926963 h 1126883"/>
              <a:gd name="connsiteX577" fmla="*/ 4209651 w 5927951"/>
              <a:gd name="connsiteY577" fmla="*/ 926963 h 1126883"/>
              <a:gd name="connsiteX578" fmla="*/ 4209651 w 5927951"/>
              <a:gd name="connsiteY578" fmla="*/ 927835 h 1126883"/>
              <a:gd name="connsiteX579" fmla="*/ 4209651 w 5927951"/>
              <a:gd name="connsiteY579" fmla="*/ 933937 h 1126883"/>
              <a:gd name="connsiteX580" fmla="*/ 4210766 w 5927951"/>
              <a:gd name="connsiteY580" fmla="*/ 933937 h 1126883"/>
              <a:gd name="connsiteX581" fmla="*/ 4218567 w 5927951"/>
              <a:gd name="connsiteY581" fmla="*/ 933937 h 1126883"/>
              <a:gd name="connsiteX582" fmla="*/ 4218567 w 5927951"/>
              <a:gd name="connsiteY582" fmla="*/ 935100 h 1126883"/>
              <a:gd name="connsiteX583" fmla="*/ 4218567 w 5927951"/>
              <a:gd name="connsiteY583" fmla="*/ 943236 h 1126883"/>
              <a:gd name="connsiteX584" fmla="*/ 4217453 w 5927951"/>
              <a:gd name="connsiteY584" fmla="*/ 943236 h 1126883"/>
              <a:gd name="connsiteX585" fmla="*/ 4209651 w 5927951"/>
              <a:gd name="connsiteY585" fmla="*/ 943236 h 1126883"/>
              <a:gd name="connsiteX586" fmla="*/ 4209651 w 5927951"/>
              <a:gd name="connsiteY586" fmla="*/ 944398 h 1126883"/>
              <a:gd name="connsiteX587" fmla="*/ 4209651 w 5927951"/>
              <a:gd name="connsiteY587" fmla="*/ 952535 h 1126883"/>
              <a:gd name="connsiteX588" fmla="*/ 4210766 w 5927951"/>
              <a:gd name="connsiteY588" fmla="*/ 952535 h 1126883"/>
              <a:gd name="connsiteX589" fmla="*/ 4218567 w 5927951"/>
              <a:gd name="connsiteY589" fmla="*/ 952535 h 1126883"/>
              <a:gd name="connsiteX590" fmla="*/ 4218567 w 5927951"/>
              <a:gd name="connsiteY590" fmla="*/ 953406 h 1126883"/>
              <a:gd name="connsiteX591" fmla="*/ 4218567 w 5927951"/>
              <a:gd name="connsiteY591" fmla="*/ 959508 h 1126883"/>
              <a:gd name="connsiteX592" fmla="*/ 4217453 w 5927951"/>
              <a:gd name="connsiteY592" fmla="*/ 959508 h 1126883"/>
              <a:gd name="connsiteX593" fmla="*/ 4209651 w 5927951"/>
              <a:gd name="connsiteY593" fmla="*/ 959508 h 1126883"/>
              <a:gd name="connsiteX594" fmla="*/ 4209651 w 5927951"/>
              <a:gd name="connsiteY594" fmla="*/ 960671 h 1126883"/>
              <a:gd name="connsiteX595" fmla="*/ 4209651 w 5927951"/>
              <a:gd name="connsiteY595" fmla="*/ 968807 h 1126883"/>
              <a:gd name="connsiteX596" fmla="*/ 4210766 w 5927951"/>
              <a:gd name="connsiteY596" fmla="*/ 968807 h 1126883"/>
              <a:gd name="connsiteX597" fmla="*/ 4218567 w 5927951"/>
              <a:gd name="connsiteY597" fmla="*/ 968807 h 1126883"/>
              <a:gd name="connsiteX598" fmla="*/ 4218567 w 5927951"/>
              <a:gd name="connsiteY598" fmla="*/ 969969 h 1126883"/>
              <a:gd name="connsiteX599" fmla="*/ 4218567 w 5927951"/>
              <a:gd name="connsiteY599" fmla="*/ 978106 h 1126883"/>
              <a:gd name="connsiteX600" fmla="*/ 4217453 w 5927951"/>
              <a:gd name="connsiteY600" fmla="*/ 978106 h 1126883"/>
              <a:gd name="connsiteX601" fmla="*/ 4209651 w 5927951"/>
              <a:gd name="connsiteY601" fmla="*/ 978106 h 1126883"/>
              <a:gd name="connsiteX602" fmla="*/ 4209651 w 5927951"/>
              <a:gd name="connsiteY602" fmla="*/ 979268 h 1126883"/>
              <a:gd name="connsiteX603" fmla="*/ 4209651 w 5927951"/>
              <a:gd name="connsiteY603" fmla="*/ 987404 h 1126883"/>
              <a:gd name="connsiteX604" fmla="*/ 4210766 w 5927951"/>
              <a:gd name="connsiteY604" fmla="*/ 987404 h 1126883"/>
              <a:gd name="connsiteX605" fmla="*/ 4218567 w 5927951"/>
              <a:gd name="connsiteY605" fmla="*/ 987404 h 1126883"/>
              <a:gd name="connsiteX606" fmla="*/ 4218567 w 5927951"/>
              <a:gd name="connsiteY606" fmla="*/ 988276 h 1126883"/>
              <a:gd name="connsiteX607" fmla="*/ 4218567 w 5927951"/>
              <a:gd name="connsiteY607" fmla="*/ 994378 h 1126883"/>
              <a:gd name="connsiteX608" fmla="*/ 4217453 w 5927951"/>
              <a:gd name="connsiteY608" fmla="*/ 994378 h 1126883"/>
              <a:gd name="connsiteX609" fmla="*/ 4209651 w 5927951"/>
              <a:gd name="connsiteY609" fmla="*/ 994378 h 1126883"/>
              <a:gd name="connsiteX610" fmla="*/ 4209651 w 5927951"/>
              <a:gd name="connsiteY610" fmla="*/ 995540 h 1126883"/>
              <a:gd name="connsiteX611" fmla="*/ 4209651 w 5927951"/>
              <a:gd name="connsiteY611" fmla="*/ 1003677 h 1126883"/>
              <a:gd name="connsiteX612" fmla="*/ 4234170 w 5927951"/>
              <a:gd name="connsiteY612" fmla="*/ 1024599 h 1126883"/>
              <a:gd name="connsiteX613" fmla="*/ 4233056 w 5927951"/>
              <a:gd name="connsiteY613" fmla="*/ 1029248 h 1126883"/>
              <a:gd name="connsiteX614" fmla="*/ 4225254 w 5927951"/>
              <a:gd name="connsiteY614" fmla="*/ 1029248 h 1126883"/>
              <a:gd name="connsiteX615" fmla="*/ 4225254 w 5927951"/>
              <a:gd name="connsiteY615" fmla="*/ 1054819 h 1126883"/>
              <a:gd name="connsiteX616" fmla="*/ 4226369 w 5927951"/>
              <a:gd name="connsiteY616" fmla="*/ 1054819 h 1126883"/>
              <a:gd name="connsiteX617" fmla="*/ 4234170 w 5927951"/>
              <a:gd name="connsiteY617" fmla="*/ 1054819 h 1126883"/>
              <a:gd name="connsiteX618" fmla="*/ 4234170 w 5927951"/>
              <a:gd name="connsiteY618" fmla="*/ 1053366 h 1126883"/>
              <a:gd name="connsiteX619" fmla="*/ 4234170 w 5927951"/>
              <a:gd name="connsiteY619" fmla="*/ 1043196 h 1126883"/>
              <a:gd name="connsiteX620" fmla="*/ 4235285 w 5927951"/>
              <a:gd name="connsiteY620" fmla="*/ 1042615 h 1126883"/>
              <a:gd name="connsiteX621" fmla="*/ 4243086 w 5927951"/>
              <a:gd name="connsiteY621" fmla="*/ 1038547 h 1126883"/>
              <a:gd name="connsiteX622" fmla="*/ 4245037 w 5927951"/>
              <a:gd name="connsiteY622" fmla="*/ 1038547 h 1126883"/>
              <a:gd name="connsiteX623" fmla="*/ 4258690 w 5927951"/>
              <a:gd name="connsiteY623" fmla="*/ 1038547 h 1126883"/>
              <a:gd name="connsiteX624" fmla="*/ 4258690 w 5927951"/>
              <a:gd name="connsiteY624" fmla="*/ 1039709 h 1126883"/>
              <a:gd name="connsiteX625" fmla="*/ 4258690 w 5927951"/>
              <a:gd name="connsiteY625" fmla="*/ 1047845 h 1126883"/>
              <a:gd name="connsiteX626" fmla="*/ 4260361 w 5927951"/>
              <a:gd name="connsiteY626" fmla="*/ 1047845 h 1126883"/>
              <a:gd name="connsiteX627" fmla="*/ 4272064 w 5927951"/>
              <a:gd name="connsiteY627" fmla="*/ 1047845 h 1126883"/>
              <a:gd name="connsiteX628" fmla="*/ 4273178 w 5927951"/>
              <a:gd name="connsiteY628" fmla="*/ 1052494 h 1126883"/>
              <a:gd name="connsiteX629" fmla="*/ 4280980 w 5927951"/>
              <a:gd name="connsiteY629" fmla="*/ 1052494 h 1126883"/>
              <a:gd name="connsiteX630" fmla="*/ 4305499 w 5927951"/>
              <a:gd name="connsiteY630" fmla="*/ 1085039 h 1126883"/>
              <a:gd name="connsiteX631" fmla="*/ 4305499 w 5927951"/>
              <a:gd name="connsiteY631" fmla="*/ 1119909 h 1126883"/>
              <a:gd name="connsiteX632" fmla="*/ 4306613 w 5927951"/>
              <a:gd name="connsiteY632" fmla="*/ 1119909 h 1126883"/>
              <a:gd name="connsiteX633" fmla="*/ 4314415 w 5927951"/>
              <a:gd name="connsiteY633" fmla="*/ 1119909 h 1126883"/>
              <a:gd name="connsiteX634" fmla="*/ 4314415 w 5927951"/>
              <a:gd name="connsiteY634" fmla="*/ 1117875 h 1126883"/>
              <a:gd name="connsiteX635" fmla="*/ 4314415 w 5927951"/>
              <a:gd name="connsiteY635" fmla="*/ 1103637 h 1126883"/>
              <a:gd name="connsiteX636" fmla="*/ 4315251 w 5927951"/>
              <a:gd name="connsiteY636" fmla="*/ 1103637 h 1126883"/>
              <a:gd name="connsiteX637" fmla="*/ 4321102 w 5927951"/>
              <a:gd name="connsiteY637" fmla="*/ 1103637 h 1126883"/>
              <a:gd name="connsiteX638" fmla="*/ 4321102 w 5927951"/>
              <a:gd name="connsiteY638" fmla="*/ 1104799 h 1126883"/>
              <a:gd name="connsiteX639" fmla="*/ 4321102 w 5927951"/>
              <a:gd name="connsiteY639" fmla="*/ 1112935 h 1126883"/>
              <a:gd name="connsiteX640" fmla="*/ 4330018 w 5927951"/>
              <a:gd name="connsiteY640" fmla="*/ 1064118 h 1126883"/>
              <a:gd name="connsiteX641" fmla="*/ 4367911 w 5927951"/>
              <a:gd name="connsiteY641" fmla="*/ 1064118 h 1126883"/>
              <a:gd name="connsiteX642" fmla="*/ 4367911 w 5927951"/>
              <a:gd name="connsiteY642" fmla="*/ 989729 h 1126883"/>
              <a:gd name="connsiteX643" fmla="*/ 4403575 w 5927951"/>
              <a:gd name="connsiteY643" fmla="*/ 989729 h 1126883"/>
              <a:gd name="connsiteX644" fmla="*/ 4403575 w 5927951"/>
              <a:gd name="connsiteY644" fmla="*/ 988857 h 1126883"/>
              <a:gd name="connsiteX645" fmla="*/ 4403575 w 5927951"/>
              <a:gd name="connsiteY645" fmla="*/ 982755 h 1126883"/>
              <a:gd name="connsiteX646" fmla="*/ 4425866 w 5927951"/>
              <a:gd name="connsiteY646" fmla="*/ 982755 h 1126883"/>
              <a:gd name="connsiteX647" fmla="*/ 4425866 w 5927951"/>
              <a:gd name="connsiteY647" fmla="*/ 943236 h 1126883"/>
              <a:gd name="connsiteX648" fmla="*/ 4421407 w 5927951"/>
              <a:gd name="connsiteY648" fmla="*/ 941492 h 1126883"/>
              <a:gd name="connsiteX649" fmla="*/ 4421407 w 5927951"/>
              <a:gd name="connsiteY649" fmla="*/ 929288 h 1126883"/>
              <a:gd name="connsiteX650" fmla="*/ 4425866 w 5927951"/>
              <a:gd name="connsiteY650" fmla="*/ 931613 h 1126883"/>
              <a:gd name="connsiteX651" fmla="*/ 4430324 w 5927951"/>
              <a:gd name="connsiteY651" fmla="*/ 908366 h 1126883"/>
              <a:gd name="connsiteX652" fmla="*/ 4434782 w 5927951"/>
              <a:gd name="connsiteY652" fmla="*/ 931613 h 1126883"/>
              <a:gd name="connsiteX653" fmla="*/ 4437289 w 5927951"/>
              <a:gd name="connsiteY653" fmla="*/ 928416 h 1126883"/>
              <a:gd name="connsiteX654" fmla="*/ 4439240 w 5927951"/>
              <a:gd name="connsiteY654" fmla="*/ 922314 h 1126883"/>
              <a:gd name="connsiteX655" fmla="*/ 4439797 w 5927951"/>
              <a:gd name="connsiteY655" fmla="*/ 921152 h 1126883"/>
              <a:gd name="connsiteX656" fmla="*/ 4443698 w 5927951"/>
              <a:gd name="connsiteY656" fmla="*/ 913015 h 1126883"/>
              <a:gd name="connsiteX657" fmla="*/ 4444255 w 5927951"/>
              <a:gd name="connsiteY657" fmla="*/ 911853 h 1126883"/>
              <a:gd name="connsiteX658" fmla="*/ 4448156 w 5927951"/>
              <a:gd name="connsiteY658" fmla="*/ 903717 h 1126883"/>
              <a:gd name="connsiteX659" fmla="*/ 4449549 w 5927951"/>
              <a:gd name="connsiteY659" fmla="*/ 902845 h 1126883"/>
              <a:gd name="connsiteX660" fmla="*/ 4459301 w 5927951"/>
              <a:gd name="connsiteY660" fmla="*/ 896743 h 1126883"/>
              <a:gd name="connsiteX661" fmla="*/ 4460973 w 5927951"/>
              <a:gd name="connsiteY661" fmla="*/ 895581 h 1126883"/>
              <a:gd name="connsiteX662" fmla="*/ 4472675 w 5927951"/>
              <a:gd name="connsiteY662" fmla="*/ 887444 h 1126883"/>
              <a:gd name="connsiteX663" fmla="*/ 4473511 w 5927951"/>
              <a:gd name="connsiteY663" fmla="*/ 886282 h 1126883"/>
              <a:gd name="connsiteX664" fmla="*/ 4479362 w 5927951"/>
              <a:gd name="connsiteY664" fmla="*/ 878146 h 1126883"/>
              <a:gd name="connsiteX665" fmla="*/ 4479919 w 5927951"/>
              <a:gd name="connsiteY665" fmla="*/ 876112 h 1126883"/>
              <a:gd name="connsiteX666" fmla="*/ 4483820 w 5927951"/>
              <a:gd name="connsiteY666" fmla="*/ 861873 h 1126883"/>
              <a:gd name="connsiteX667" fmla="*/ 4484377 w 5927951"/>
              <a:gd name="connsiteY667" fmla="*/ 863907 h 1126883"/>
              <a:gd name="connsiteX668" fmla="*/ 4488278 w 5927951"/>
              <a:gd name="connsiteY668" fmla="*/ 878146 h 1126883"/>
              <a:gd name="connsiteX669" fmla="*/ 4488835 w 5927951"/>
              <a:gd name="connsiteY669" fmla="*/ 879017 h 1126883"/>
              <a:gd name="connsiteX670" fmla="*/ 4492736 w 5927951"/>
              <a:gd name="connsiteY670" fmla="*/ 885120 h 1126883"/>
              <a:gd name="connsiteX671" fmla="*/ 4494129 w 5927951"/>
              <a:gd name="connsiteY671" fmla="*/ 886282 h 1126883"/>
              <a:gd name="connsiteX672" fmla="*/ 4503881 w 5927951"/>
              <a:gd name="connsiteY672" fmla="*/ 894418 h 1126883"/>
              <a:gd name="connsiteX673" fmla="*/ 4504996 w 5927951"/>
              <a:gd name="connsiteY673" fmla="*/ 895581 h 1126883"/>
              <a:gd name="connsiteX674" fmla="*/ 4512797 w 5927951"/>
              <a:gd name="connsiteY674" fmla="*/ 903717 h 1126883"/>
              <a:gd name="connsiteX675" fmla="*/ 4513912 w 5927951"/>
              <a:gd name="connsiteY675" fmla="*/ 904879 h 1126883"/>
              <a:gd name="connsiteX676" fmla="*/ 4521713 w 5927951"/>
              <a:gd name="connsiteY676" fmla="*/ 913015 h 1126883"/>
              <a:gd name="connsiteX677" fmla="*/ 4521992 w 5927951"/>
              <a:gd name="connsiteY677" fmla="*/ 914178 h 1126883"/>
              <a:gd name="connsiteX678" fmla="*/ 4523942 w 5927951"/>
              <a:gd name="connsiteY678" fmla="*/ 922314 h 1126883"/>
              <a:gd name="connsiteX679" fmla="*/ 4524221 w 5927951"/>
              <a:gd name="connsiteY679" fmla="*/ 923476 h 1126883"/>
              <a:gd name="connsiteX680" fmla="*/ 4526171 w 5927951"/>
              <a:gd name="connsiteY680" fmla="*/ 931613 h 1126883"/>
              <a:gd name="connsiteX681" fmla="*/ 4532858 w 5927951"/>
              <a:gd name="connsiteY681" fmla="*/ 908366 h 1126883"/>
              <a:gd name="connsiteX682" fmla="*/ 4537316 w 5927951"/>
              <a:gd name="connsiteY682" fmla="*/ 931613 h 1126883"/>
              <a:gd name="connsiteX683" fmla="*/ 4541774 w 5927951"/>
              <a:gd name="connsiteY683" fmla="*/ 933356 h 1126883"/>
              <a:gd name="connsiteX684" fmla="*/ 4541774 w 5927951"/>
              <a:gd name="connsiteY684" fmla="*/ 945561 h 1126883"/>
              <a:gd name="connsiteX685" fmla="*/ 4537316 w 5927951"/>
              <a:gd name="connsiteY685" fmla="*/ 978106 h 1126883"/>
              <a:gd name="connsiteX686" fmla="*/ 4538431 w 5927951"/>
              <a:gd name="connsiteY686" fmla="*/ 978106 h 1126883"/>
              <a:gd name="connsiteX687" fmla="*/ 4546232 w 5927951"/>
              <a:gd name="connsiteY687" fmla="*/ 978106 h 1126883"/>
              <a:gd name="connsiteX688" fmla="*/ 4547068 w 5927951"/>
              <a:gd name="connsiteY688" fmla="*/ 982755 h 1126883"/>
              <a:gd name="connsiteX689" fmla="*/ 4552919 w 5927951"/>
              <a:gd name="connsiteY689" fmla="*/ 982755 h 1126883"/>
              <a:gd name="connsiteX690" fmla="*/ 4552919 w 5927951"/>
              <a:gd name="connsiteY690" fmla="*/ 981593 h 1126883"/>
              <a:gd name="connsiteX691" fmla="*/ 4552919 w 5927951"/>
              <a:gd name="connsiteY691" fmla="*/ 973456 h 1126883"/>
              <a:gd name="connsiteX692" fmla="*/ 4555148 w 5927951"/>
              <a:gd name="connsiteY692" fmla="*/ 973456 h 1126883"/>
              <a:gd name="connsiteX693" fmla="*/ 4570751 w 5927951"/>
              <a:gd name="connsiteY693" fmla="*/ 973456 h 1126883"/>
              <a:gd name="connsiteX694" fmla="*/ 4570751 w 5927951"/>
              <a:gd name="connsiteY694" fmla="*/ 971422 h 1126883"/>
              <a:gd name="connsiteX695" fmla="*/ 4570751 w 5927951"/>
              <a:gd name="connsiteY695" fmla="*/ 957184 h 1126883"/>
              <a:gd name="connsiteX696" fmla="*/ 4608645 w 5927951"/>
              <a:gd name="connsiteY696" fmla="*/ 957184 h 1126883"/>
              <a:gd name="connsiteX697" fmla="*/ 4608645 w 5927951"/>
              <a:gd name="connsiteY697" fmla="*/ 958637 h 1126883"/>
              <a:gd name="connsiteX698" fmla="*/ 4608645 w 5927951"/>
              <a:gd name="connsiteY698" fmla="*/ 968807 h 1126883"/>
              <a:gd name="connsiteX699" fmla="*/ 4628706 w 5927951"/>
              <a:gd name="connsiteY699" fmla="*/ 968807 h 1126883"/>
              <a:gd name="connsiteX700" fmla="*/ 4628706 w 5927951"/>
              <a:gd name="connsiteY700" fmla="*/ 971132 h 1126883"/>
              <a:gd name="connsiteX701" fmla="*/ 4628706 w 5927951"/>
              <a:gd name="connsiteY701" fmla="*/ 987404 h 1126883"/>
              <a:gd name="connsiteX702" fmla="*/ 4624248 w 5927951"/>
              <a:gd name="connsiteY702" fmla="*/ 988276 h 1126883"/>
              <a:gd name="connsiteX703" fmla="*/ 4624248 w 5927951"/>
              <a:gd name="connsiteY703" fmla="*/ 994378 h 1126883"/>
              <a:gd name="connsiteX704" fmla="*/ 4628706 w 5927951"/>
              <a:gd name="connsiteY704" fmla="*/ 996122 h 1126883"/>
              <a:gd name="connsiteX705" fmla="*/ 4628706 w 5927951"/>
              <a:gd name="connsiteY705" fmla="*/ 1008326 h 1126883"/>
              <a:gd name="connsiteX706" fmla="*/ 4624248 w 5927951"/>
              <a:gd name="connsiteY706" fmla="*/ 1012975 h 1126883"/>
              <a:gd name="connsiteX707" fmla="*/ 4624248 w 5927951"/>
              <a:gd name="connsiteY707" fmla="*/ 1068767 h 1126883"/>
              <a:gd name="connsiteX708" fmla="*/ 4626198 w 5927951"/>
              <a:gd name="connsiteY708" fmla="*/ 1068767 h 1126883"/>
              <a:gd name="connsiteX709" fmla="*/ 4639851 w 5927951"/>
              <a:gd name="connsiteY709" fmla="*/ 1068767 h 1126883"/>
              <a:gd name="connsiteX710" fmla="*/ 4641522 w 5927951"/>
              <a:gd name="connsiteY710" fmla="*/ 1073416 h 1126883"/>
              <a:gd name="connsiteX711" fmla="*/ 4653225 w 5927951"/>
              <a:gd name="connsiteY711" fmla="*/ 1073416 h 1126883"/>
              <a:gd name="connsiteX712" fmla="*/ 4653225 w 5927951"/>
              <a:gd name="connsiteY712" fmla="*/ 1075450 h 1126883"/>
              <a:gd name="connsiteX713" fmla="*/ 4653225 w 5927951"/>
              <a:gd name="connsiteY713" fmla="*/ 1089689 h 1126883"/>
              <a:gd name="connsiteX714" fmla="*/ 4654897 w 5927951"/>
              <a:gd name="connsiteY714" fmla="*/ 1089689 h 1126883"/>
              <a:gd name="connsiteX715" fmla="*/ 4666599 w 5927951"/>
              <a:gd name="connsiteY715" fmla="*/ 1089689 h 1126883"/>
              <a:gd name="connsiteX716" fmla="*/ 4666599 w 5927951"/>
              <a:gd name="connsiteY716" fmla="*/ 1087655 h 1126883"/>
              <a:gd name="connsiteX717" fmla="*/ 4666599 w 5927951"/>
              <a:gd name="connsiteY717" fmla="*/ 1073416 h 1126883"/>
              <a:gd name="connsiteX718" fmla="*/ 4668549 w 5927951"/>
              <a:gd name="connsiteY718" fmla="*/ 1072254 h 1126883"/>
              <a:gd name="connsiteX719" fmla="*/ 4682202 w 5927951"/>
              <a:gd name="connsiteY719" fmla="*/ 1064118 h 1126883"/>
              <a:gd name="connsiteX720" fmla="*/ 4682202 w 5927951"/>
              <a:gd name="connsiteY720" fmla="*/ 1043196 h 1126883"/>
              <a:gd name="connsiteX721" fmla="*/ 4677744 w 5927951"/>
              <a:gd name="connsiteY721" fmla="*/ 1019949 h 1126883"/>
              <a:gd name="connsiteX722" fmla="*/ 4678858 w 5927951"/>
              <a:gd name="connsiteY722" fmla="*/ 1019949 h 1126883"/>
              <a:gd name="connsiteX723" fmla="*/ 4686660 w 5927951"/>
              <a:gd name="connsiteY723" fmla="*/ 1019949 h 1126883"/>
              <a:gd name="connsiteX724" fmla="*/ 4706721 w 5927951"/>
              <a:gd name="connsiteY724" fmla="*/ 1017625 h 1126883"/>
              <a:gd name="connsiteX725" fmla="*/ 4706721 w 5927951"/>
              <a:gd name="connsiteY725" fmla="*/ 1016462 h 1126883"/>
              <a:gd name="connsiteX726" fmla="*/ 4706721 w 5927951"/>
              <a:gd name="connsiteY726" fmla="*/ 1008326 h 1126883"/>
              <a:gd name="connsiteX727" fmla="*/ 4708393 w 5927951"/>
              <a:gd name="connsiteY727" fmla="*/ 1008326 h 1126883"/>
              <a:gd name="connsiteX728" fmla="*/ 4720095 w 5927951"/>
              <a:gd name="connsiteY728" fmla="*/ 1008326 h 1126883"/>
              <a:gd name="connsiteX729" fmla="*/ 4720095 w 5927951"/>
              <a:gd name="connsiteY729" fmla="*/ 892094 h 1126883"/>
              <a:gd name="connsiteX730" fmla="*/ 4721210 w 5927951"/>
              <a:gd name="connsiteY730" fmla="*/ 892094 h 1126883"/>
              <a:gd name="connsiteX731" fmla="*/ 4729011 w 5927951"/>
              <a:gd name="connsiteY731" fmla="*/ 892094 h 1126883"/>
              <a:gd name="connsiteX732" fmla="*/ 4729011 w 5927951"/>
              <a:gd name="connsiteY732" fmla="*/ 889769 h 1126883"/>
              <a:gd name="connsiteX733" fmla="*/ 4729011 w 5927951"/>
              <a:gd name="connsiteY733" fmla="*/ 873496 h 1126883"/>
              <a:gd name="connsiteX734" fmla="*/ 4731240 w 5927951"/>
              <a:gd name="connsiteY734" fmla="*/ 827003 h 1126883"/>
              <a:gd name="connsiteX735" fmla="*/ 4732355 w 5927951"/>
              <a:gd name="connsiteY735" fmla="*/ 827003 h 1126883"/>
              <a:gd name="connsiteX736" fmla="*/ 4740156 w 5927951"/>
              <a:gd name="connsiteY736" fmla="*/ 827003 h 1126883"/>
              <a:gd name="connsiteX737" fmla="*/ 4740156 w 5927951"/>
              <a:gd name="connsiteY737" fmla="*/ 828166 h 1126883"/>
              <a:gd name="connsiteX738" fmla="*/ 4740156 w 5927951"/>
              <a:gd name="connsiteY738" fmla="*/ 836302 h 1126883"/>
              <a:gd name="connsiteX739" fmla="*/ 4744614 w 5927951"/>
              <a:gd name="connsiteY739" fmla="*/ 833977 h 1126883"/>
              <a:gd name="connsiteX740" fmla="*/ 4744614 w 5927951"/>
              <a:gd name="connsiteY740" fmla="*/ 817705 h 1126883"/>
              <a:gd name="connsiteX741" fmla="*/ 4746007 w 5927951"/>
              <a:gd name="connsiteY741" fmla="*/ 817124 h 1126883"/>
              <a:gd name="connsiteX742" fmla="*/ 4755759 w 5927951"/>
              <a:gd name="connsiteY742" fmla="*/ 813056 h 1126883"/>
              <a:gd name="connsiteX743" fmla="*/ 4756874 w 5927951"/>
              <a:gd name="connsiteY743" fmla="*/ 813637 h 1126883"/>
              <a:gd name="connsiteX744" fmla="*/ 4764675 w 5927951"/>
              <a:gd name="connsiteY744" fmla="*/ 817705 h 1126883"/>
              <a:gd name="connsiteX745" fmla="*/ 4766347 w 5927951"/>
              <a:gd name="connsiteY745" fmla="*/ 817705 h 1126883"/>
              <a:gd name="connsiteX746" fmla="*/ 4778049 w 5927951"/>
              <a:gd name="connsiteY746" fmla="*/ 817705 h 1126883"/>
              <a:gd name="connsiteX747" fmla="*/ 4778049 w 5927951"/>
              <a:gd name="connsiteY747" fmla="*/ 787484 h 1126883"/>
              <a:gd name="connsiteX748" fmla="*/ 4779164 w 5927951"/>
              <a:gd name="connsiteY748" fmla="*/ 787484 h 1126883"/>
              <a:gd name="connsiteX749" fmla="*/ 4786965 w 5927951"/>
              <a:gd name="connsiteY749" fmla="*/ 787484 h 1126883"/>
              <a:gd name="connsiteX750" fmla="*/ 4788358 w 5927951"/>
              <a:gd name="connsiteY750" fmla="*/ 792134 h 1126883"/>
              <a:gd name="connsiteX751" fmla="*/ 4798111 w 5927951"/>
              <a:gd name="connsiteY751" fmla="*/ 792134 h 1126883"/>
              <a:gd name="connsiteX752" fmla="*/ 4799225 w 5927951"/>
              <a:gd name="connsiteY752" fmla="*/ 787484 h 1126883"/>
              <a:gd name="connsiteX753" fmla="*/ 4807027 w 5927951"/>
              <a:gd name="connsiteY753" fmla="*/ 787484 h 1126883"/>
              <a:gd name="connsiteX754" fmla="*/ 4807027 w 5927951"/>
              <a:gd name="connsiteY754" fmla="*/ 822354 h 1126883"/>
              <a:gd name="connsiteX755" fmla="*/ 4808420 w 5927951"/>
              <a:gd name="connsiteY755" fmla="*/ 823516 h 1126883"/>
              <a:gd name="connsiteX756" fmla="*/ 4818172 w 5927951"/>
              <a:gd name="connsiteY756" fmla="*/ 831653 h 1126883"/>
              <a:gd name="connsiteX757" fmla="*/ 4840462 w 5927951"/>
              <a:gd name="connsiteY757" fmla="*/ 838627 h 1126883"/>
              <a:gd name="connsiteX758" fmla="*/ 4840462 w 5927951"/>
              <a:gd name="connsiteY758" fmla="*/ 837174 h 1126883"/>
              <a:gd name="connsiteX759" fmla="*/ 4840462 w 5927951"/>
              <a:gd name="connsiteY759" fmla="*/ 827003 h 1126883"/>
              <a:gd name="connsiteX760" fmla="*/ 4869439 w 5927951"/>
              <a:gd name="connsiteY760" fmla="*/ 817705 h 1126883"/>
              <a:gd name="connsiteX761" fmla="*/ 4869439 w 5927951"/>
              <a:gd name="connsiteY761" fmla="*/ 816543 h 1126883"/>
              <a:gd name="connsiteX762" fmla="*/ 4869439 w 5927951"/>
              <a:gd name="connsiteY762" fmla="*/ 808406 h 1126883"/>
              <a:gd name="connsiteX763" fmla="*/ 4870275 w 5927951"/>
              <a:gd name="connsiteY763" fmla="*/ 808406 h 1126883"/>
              <a:gd name="connsiteX764" fmla="*/ 4876126 w 5927951"/>
              <a:gd name="connsiteY764" fmla="*/ 808406 h 1126883"/>
              <a:gd name="connsiteX765" fmla="*/ 4876126 w 5927951"/>
              <a:gd name="connsiteY765" fmla="*/ 807535 h 1126883"/>
              <a:gd name="connsiteX766" fmla="*/ 4876126 w 5927951"/>
              <a:gd name="connsiteY766" fmla="*/ 801432 h 1126883"/>
              <a:gd name="connsiteX767" fmla="*/ 4878355 w 5927951"/>
              <a:gd name="connsiteY767" fmla="*/ 801432 h 1126883"/>
              <a:gd name="connsiteX768" fmla="*/ 4893958 w 5927951"/>
              <a:gd name="connsiteY768" fmla="*/ 801432 h 1126883"/>
              <a:gd name="connsiteX769" fmla="*/ 4893958 w 5927951"/>
              <a:gd name="connsiteY769" fmla="*/ 802304 h 1126883"/>
              <a:gd name="connsiteX770" fmla="*/ 4893958 w 5927951"/>
              <a:gd name="connsiteY770" fmla="*/ 808406 h 1126883"/>
              <a:gd name="connsiteX771" fmla="*/ 4895630 w 5927951"/>
              <a:gd name="connsiteY771" fmla="*/ 808406 h 1126883"/>
              <a:gd name="connsiteX772" fmla="*/ 4907332 w 5927951"/>
              <a:gd name="connsiteY772" fmla="*/ 808406 h 1126883"/>
              <a:gd name="connsiteX773" fmla="*/ 4907332 w 5927951"/>
              <a:gd name="connsiteY773" fmla="*/ 810150 h 1126883"/>
              <a:gd name="connsiteX774" fmla="*/ 4907332 w 5927951"/>
              <a:gd name="connsiteY774" fmla="*/ 822354 h 1126883"/>
              <a:gd name="connsiteX775" fmla="*/ 4931851 w 5927951"/>
              <a:gd name="connsiteY775" fmla="*/ 822354 h 1126883"/>
              <a:gd name="connsiteX776" fmla="*/ 4931851 w 5927951"/>
              <a:gd name="connsiteY776" fmla="*/ 821192 h 1126883"/>
              <a:gd name="connsiteX777" fmla="*/ 4931851 w 5927951"/>
              <a:gd name="connsiteY777" fmla="*/ 813056 h 1126883"/>
              <a:gd name="connsiteX778" fmla="*/ 4933244 w 5927951"/>
              <a:gd name="connsiteY778" fmla="*/ 813056 h 1126883"/>
              <a:gd name="connsiteX779" fmla="*/ 4942996 w 5927951"/>
              <a:gd name="connsiteY779" fmla="*/ 813056 h 1126883"/>
              <a:gd name="connsiteX780" fmla="*/ 4942996 w 5927951"/>
              <a:gd name="connsiteY780" fmla="*/ 811893 h 1126883"/>
              <a:gd name="connsiteX781" fmla="*/ 4942996 w 5927951"/>
              <a:gd name="connsiteY781" fmla="*/ 803757 h 1126883"/>
              <a:gd name="connsiteX782" fmla="*/ 4944668 w 5927951"/>
              <a:gd name="connsiteY782" fmla="*/ 803757 h 1126883"/>
              <a:gd name="connsiteX783" fmla="*/ 4956370 w 5927951"/>
              <a:gd name="connsiteY783" fmla="*/ 803757 h 1126883"/>
              <a:gd name="connsiteX784" fmla="*/ 4956370 w 5927951"/>
              <a:gd name="connsiteY784" fmla="*/ 804919 h 1126883"/>
              <a:gd name="connsiteX785" fmla="*/ 4956370 w 5927951"/>
              <a:gd name="connsiteY785" fmla="*/ 813056 h 1126883"/>
              <a:gd name="connsiteX786" fmla="*/ 4960828 w 5927951"/>
              <a:gd name="connsiteY786" fmla="*/ 757264 h 1126883"/>
              <a:gd name="connsiteX787" fmla="*/ 5061134 w 5927951"/>
              <a:gd name="connsiteY787" fmla="*/ 757264 h 1126883"/>
              <a:gd name="connsiteX788" fmla="*/ 5061134 w 5927951"/>
              <a:gd name="connsiteY788" fmla="*/ 831653 h 1126883"/>
              <a:gd name="connsiteX789" fmla="*/ 5063363 w 5927951"/>
              <a:gd name="connsiteY789" fmla="*/ 831653 h 1126883"/>
              <a:gd name="connsiteX790" fmla="*/ 5078966 w 5927951"/>
              <a:gd name="connsiteY790" fmla="*/ 831653 h 1126883"/>
              <a:gd name="connsiteX791" fmla="*/ 5078966 w 5927951"/>
              <a:gd name="connsiteY791" fmla="*/ 747965 h 1126883"/>
              <a:gd name="connsiteX792" fmla="*/ 5101256 w 5927951"/>
              <a:gd name="connsiteY792" fmla="*/ 736342 h 1126883"/>
              <a:gd name="connsiteX793" fmla="*/ 5130233 w 5927951"/>
              <a:gd name="connsiteY793" fmla="*/ 736342 h 1126883"/>
              <a:gd name="connsiteX794" fmla="*/ 5132184 w 5927951"/>
              <a:gd name="connsiteY794" fmla="*/ 734599 h 1126883"/>
              <a:gd name="connsiteX795" fmla="*/ 5145836 w 5927951"/>
              <a:gd name="connsiteY795" fmla="*/ 722394 h 1126883"/>
              <a:gd name="connsiteX796" fmla="*/ 5183730 w 5927951"/>
              <a:gd name="connsiteY796" fmla="*/ 722394 h 1126883"/>
              <a:gd name="connsiteX797" fmla="*/ 5183730 w 5927951"/>
              <a:gd name="connsiteY797" fmla="*/ 724138 h 1126883"/>
              <a:gd name="connsiteX798" fmla="*/ 5183730 w 5927951"/>
              <a:gd name="connsiteY798" fmla="*/ 736342 h 1126883"/>
              <a:gd name="connsiteX799" fmla="*/ 5221623 w 5927951"/>
              <a:gd name="connsiteY799" fmla="*/ 736342 h 1126883"/>
              <a:gd name="connsiteX800" fmla="*/ 5221623 w 5927951"/>
              <a:gd name="connsiteY800" fmla="*/ 827003 h 1126883"/>
              <a:gd name="connsiteX801" fmla="*/ 5223016 w 5927951"/>
              <a:gd name="connsiteY801" fmla="*/ 827003 h 1126883"/>
              <a:gd name="connsiteX802" fmla="*/ 5232768 w 5927951"/>
              <a:gd name="connsiteY802" fmla="*/ 827003 h 1126883"/>
              <a:gd name="connsiteX803" fmla="*/ 5232768 w 5927951"/>
              <a:gd name="connsiteY803" fmla="*/ 959508 h 1126883"/>
              <a:gd name="connsiteX804" fmla="*/ 5234997 w 5927951"/>
              <a:gd name="connsiteY804" fmla="*/ 959508 h 1126883"/>
              <a:gd name="connsiteX805" fmla="*/ 5250600 w 5927951"/>
              <a:gd name="connsiteY805" fmla="*/ 959508 h 1126883"/>
              <a:gd name="connsiteX806" fmla="*/ 5250600 w 5927951"/>
              <a:gd name="connsiteY806" fmla="*/ 873496 h 1126883"/>
              <a:gd name="connsiteX807" fmla="*/ 5251436 w 5927951"/>
              <a:gd name="connsiteY807" fmla="*/ 872915 h 1126883"/>
              <a:gd name="connsiteX808" fmla="*/ 5257287 w 5927951"/>
              <a:gd name="connsiteY808" fmla="*/ 868847 h 1126883"/>
              <a:gd name="connsiteX809" fmla="*/ 5261745 w 5927951"/>
              <a:gd name="connsiteY809" fmla="*/ 870009 h 1126883"/>
              <a:gd name="connsiteX810" fmla="*/ 5261745 w 5927951"/>
              <a:gd name="connsiteY810" fmla="*/ 878146 h 1126883"/>
              <a:gd name="connsiteX811" fmla="*/ 5263974 w 5927951"/>
              <a:gd name="connsiteY811" fmla="*/ 876983 h 1126883"/>
              <a:gd name="connsiteX812" fmla="*/ 5279577 w 5927951"/>
              <a:gd name="connsiteY812" fmla="*/ 868847 h 1126883"/>
              <a:gd name="connsiteX813" fmla="*/ 5281528 w 5927951"/>
              <a:gd name="connsiteY813" fmla="*/ 868847 h 1126883"/>
              <a:gd name="connsiteX814" fmla="*/ 5295180 w 5927951"/>
              <a:gd name="connsiteY814" fmla="*/ 868847 h 1126883"/>
              <a:gd name="connsiteX815" fmla="*/ 5295180 w 5927951"/>
              <a:gd name="connsiteY815" fmla="*/ 1026923 h 1126883"/>
              <a:gd name="connsiteX816" fmla="*/ 5326387 w 5927951"/>
              <a:gd name="connsiteY816" fmla="*/ 1031573 h 1126883"/>
              <a:gd name="connsiteX817" fmla="*/ 5326387 w 5927951"/>
              <a:gd name="connsiteY817" fmla="*/ 1024599 h 1126883"/>
              <a:gd name="connsiteX818" fmla="*/ 5359822 w 5927951"/>
              <a:gd name="connsiteY818" fmla="*/ 1024599 h 1126883"/>
              <a:gd name="connsiteX819" fmla="*/ 5359822 w 5927951"/>
              <a:gd name="connsiteY819" fmla="*/ 994378 h 1126883"/>
              <a:gd name="connsiteX820" fmla="*/ 5368738 w 5927951"/>
              <a:gd name="connsiteY820" fmla="*/ 994378 h 1126883"/>
              <a:gd name="connsiteX821" fmla="*/ 5368738 w 5927951"/>
              <a:gd name="connsiteY821" fmla="*/ 954859 h 1126883"/>
              <a:gd name="connsiteX822" fmla="*/ 5375425 w 5927951"/>
              <a:gd name="connsiteY822" fmla="*/ 954859 h 1126883"/>
              <a:gd name="connsiteX823" fmla="*/ 5375425 w 5927951"/>
              <a:gd name="connsiteY823" fmla="*/ 915340 h 1126883"/>
              <a:gd name="connsiteX824" fmla="*/ 5391028 w 5927951"/>
              <a:gd name="connsiteY824" fmla="*/ 915340 h 1126883"/>
              <a:gd name="connsiteX825" fmla="*/ 5440066 w 5927951"/>
              <a:gd name="connsiteY825" fmla="*/ 894418 h 1126883"/>
              <a:gd name="connsiteX826" fmla="*/ 5442295 w 5927951"/>
              <a:gd name="connsiteY826" fmla="*/ 873496 h 1126883"/>
              <a:gd name="connsiteX827" fmla="*/ 5446753 w 5927951"/>
              <a:gd name="connsiteY827" fmla="*/ 894418 h 1126883"/>
              <a:gd name="connsiteX828" fmla="*/ 5498020 w 5927951"/>
              <a:gd name="connsiteY828" fmla="*/ 922314 h 1126883"/>
              <a:gd name="connsiteX829" fmla="*/ 5498020 w 5927951"/>
              <a:gd name="connsiteY829" fmla="*/ 917665 h 1126883"/>
              <a:gd name="connsiteX830" fmla="*/ 5511395 w 5927951"/>
              <a:gd name="connsiteY830" fmla="*/ 917665 h 1126883"/>
              <a:gd name="connsiteX831" fmla="*/ 5511395 w 5927951"/>
              <a:gd name="connsiteY831" fmla="*/ 954859 h 1126883"/>
              <a:gd name="connsiteX832" fmla="*/ 5518082 w 5927951"/>
              <a:gd name="connsiteY832" fmla="*/ 954859 h 1126883"/>
              <a:gd name="connsiteX833" fmla="*/ 5518082 w 5927951"/>
              <a:gd name="connsiteY833" fmla="*/ 999027 h 1126883"/>
              <a:gd name="connsiteX834" fmla="*/ 5524769 w 5927951"/>
              <a:gd name="connsiteY834" fmla="*/ 999027 h 1126883"/>
              <a:gd name="connsiteX835" fmla="*/ 5524769 w 5927951"/>
              <a:gd name="connsiteY835" fmla="*/ 1019949 h 1126883"/>
              <a:gd name="connsiteX836" fmla="*/ 5538143 w 5927951"/>
              <a:gd name="connsiteY836" fmla="*/ 1019949 h 1126883"/>
              <a:gd name="connsiteX837" fmla="*/ 5538143 w 5927951"/>
              <a:gd name="connsiteY837" fmla="*/ 1052494 h 1126883"/>
              <a:gd name="connsiteX838" fmla="*/ 5622845 w 5927951"/>
              <a:gd name="connsiteY838" fmla="*/ 1045520 h 1126883"/>
              <a:gd name="connsiteX839" fmla="*/ 5622845 w 5927951"/>
              <a:gd name="connsiteY839" fmla="*/ 1012975 h 1126883"/>
              <a:gd name="connsiteX840" fmla="*/ 5667425 w 5927951"/>
              <a:gd name="connsiteY840" fmla="*/ 1012975 h 1126883"/>
              <a:gd name="connsiteX841" fmla="*/ 5667425 w 5927951"/>
              <a:gd name="connsiteY841" fmla="*/ 994378 h 1126883"/>
              <a:gd name="connsiteX842" fmla="*/ 5761044 w 5927951"/>
              <a:gd name="connsiteY842" fmla="*/ 994378 h 1126883"/>
              <a:gd name="connsiteX843" fmla="*/ 5761044 w 5927951"/>
              <a:gd name="connsiteY843" fmla="*/ 1006001 h 1126883"/>
              <a:gd name="connsiteX844" fmla="*/ 5821227 w 5927951"/>
              <a:gd name="connsiteY844" fmla="*/ 1006001 h 1126883"/>
              <a:gd name="connsiteX845" fmla="*/ 5821227 w 5927951"/>
              <a:gd name="connsiteY845" fmla="*/ 1012975 h 1126883"/>
              <a:gd name="connsiteX846" fmla="*/ 5839059 w 5927951"/>
              <a:gd name="connsiteY846" fmla="*/ 1012975 h 1126883"/>
              <a:gd name="connsiteX847" fmla="*/ 5839059 w 5927951"/>
              <a:gd name="connsiteY847" fmla="*/ 1019949 h 1126883"/>
              <a:gd name="connsiteX848" fmla="*/ 5854662 w 5927951"/>
              <a:gd name="connsiteY848" fmla="*/ 1019949 h 1126883"/>
              <a:gd name="connsiteX849" fmla="*/ 5854662 w 5927951"/>
              <a:gd name="connsiteY849" fmla="*/ 999942 h 1126883"/>
              <a:gd name="connsiteX850" fmla="*/ 5927951 w 5927951"/>
              <a:gd name="connsiteY850" fmla="*/ 1126883 h 1126883"/>
              <a:gd name="connsiteX851" fmla="*/ 4397002 w 5927951"/>
              <a:gd name="connsiteY851" fmla="*/ 1126883 h 1126883"/>
              <a:gd name="connsiteX852" fmla="*/ 3967332 w 5927951"/>
              <a:gd name="connsiteY852" fmla="*/ 1126883 h 1126883"/>
              <a:gd name="connsiteX853" fmla="*/ 887391 w 5927951"/>
              <a:gd name="connsiteY853" fmla="*/ 1126882 h 1126883"/>
              <a:gd name="connsiteX854" fmla="*/ 792136 w 5927951"/>
              <a:gd name="connsiteY854" fmla="*/ 1126882 h 1126883"/>
              <a:gd name="connsiteX855" fmla="*/ 0 w 5927951"/>
              <a:gd name="connsiteY855" fmla="*/ 1126882 h 1126883"/>
              <a:gd name="connsiteX856" fmla="*/ 45065 w 5927951"/>
              <a:gd name="connsiteY856" fmla="*/ 1048827 h 1126883"/>
              <a:gd name="connsiteX857" fmla="*/ 85243 w 5927951"/>
              <a:gd name="connsiteY857" fmla="*/ 1045519 h 1126883"/>
              <a:gd name="connsiteX858" fmla="*/ 85243 w 5927951"/>
              <a:gd name="connsiteY858" fmla="*/ 1012974 h 1126883"/>
              <a:gd name="connsiteX859" fmla="*/ 129823 w 5927951"/>
              <a:gd name="connsiteY859" fmla="*/ 1012974 h 1126883"/>
              <a:gd name="connsiteX860" fmla="*/ 129823 w 5927951"/>
              <a:gd name="connsiteY860" fmla="*/ 994377 h 1126883"/>
              <a:gd name="connsiteX861" fmla="*/ 223442 w 5927951"/>
              <a:gd name="connsiteY861" fmla="*/ 994377 h 1126883"/>
              <a:gd name="connsiteX862" fmla="*/ 223442 w 5927951"/>
              <a:gd name="connsiteY862" fmla="*/ 1006000 h 1126883"/>
              <a:gd name="connsiteX863" fmla="*/ 283625 w 5927951"/>
              <a:gd name="connsiteY863" fmla="*/ 1006000 h 1126883"/>
              <a:gd name="connsiteX864" fmla="*/ 283625 w 5927951"/>
              <a:gd name="connsiteY864" fmla="*/ 1012974 h 1126883"/>
              <a:gd name="connsiteX865" fmla="*/ 301457 w 5927951"/>
              <a:gd name="connsiteY865" fmla="*/ 1012974 h 1126883"/>
              <a:gd name="connsiteX866" fmla="*/ 301457 w 5927951"/>
              <a:gd name="connsiteY866" fmla="*/ 1019948 h 1126883"/>
              <a:gd name="connsiteX867" fmla="*/ 317060 w 5927951"/>
              <a:gd name="connsiteY867" fmla="*/ 1019948 h 1126883"/>
              <a:gd name="connsiteX868" fmla="*/ 317060 w 5927951"/>
              <a:gd name="connsiteY868" fmla="*/ 915339 h 1126883"/>
              <a:gd name="connsiteX869" fmla="*/ 363870 w 5927951"/>
              <a:gd name="connsiteY869" fmla="*/ 901391 h 1126883"/>
              <a:gd name="connsiteX870" fmla="*/ 450801 w 5927951"/>
              <a:gd name="connsiteY870" fmla="*/ 901391 h 1126883"/>
              <a:gd name="connsiteX871" fmla="*/ 450801 w 5927951"/>
              <a:gd name="connsiteY871" fmla="*/ 734017 h 1126883"/>
              <a:gd name="connsiteX872" fmla="*/ 475320 w 5927951"/>
              <a:gd name="connsiteY872" fmla="*/ 722393 h 1126883"/>
              <a:gd name="connsiteX873" fmla="*/ 582313 w 5927951"/>
              <a:gd name="connsiteY873" fmla="*/ 703796 h 1126883"/>
              <a:gd name="connsiteX874" fmla="*/ 620206 w 5927951"/>
              <a:gd name="connsiteY874" fmla="*/ 715419 h 1126883"/>
              <a:gd name="connsiteX875" fmla="*/ 626893 w 5927951"/>
              <a:gd name="connsiteY875" fmla="*/ 722393 h 1126883"/>
              <a:gd name="connsiteX876" fmla="*/ 626893 w 5927951"/>
              <a:gd name="connsiteY876" fmla="*/ 1033896 h 1126883"/>
              <a:gd name="connsiteX877" fmla="*/ 642496 w 5927951"/>
              <a:gd name="connsiteY877" fmla="*/ 1033896 h 1126883"/>
              <a:gd name="connsiteX878" fmla="*/ 642496 w 5927951"/>
              <a:gd name="connsiteY878" fmla="*/ 908365 h 1126883"/>
              <a:gd name="connsiteX879" fmla="*/ 655870 w 5927951"/>
              <a:gd name="connsiteY879" fmla="*/ 908365 h 1126883"/>
              <a:gd name="connsiteX880" fmla="*/ 655870 w 5927951"/>
              <a:gd name="connsiteY880" fmla="*/ 896742 h 1126883"/>
              <a:gd name="connsiteX881" fmla="*/ 669244 w 5927951"/>
              <a:gd name="connsiteY881" fmla="*/ 889768 h 1126883"/>
              <a:gd name="connsiteX882" fmla="*/ 680389 w 5927951"/>
              <a:gd name="connsiteY882" fmla="*/ 889768 h 1126883"/>
              <a:gd name="connsiteX883" fmla="*/ 680389 w 5927951"/>
              <a:gd name="connsiteY883" fmla="*/ 878145 h 1126883"/>
              <a:gd name="connsiteX884" fmla="*/ 689305 w 5927951"/>
              <a:gd name="connsiteY884" fmla="*/ 871171 h 1126883"/>
              <a:gd name="connsiteX885" fmla="*/ 711596 w 5927951"/>
              <a:gd name="connsiteY885" fmla="*/ 871171 h 1126883"/>
              <a:gd name="connsiteX886" fmla="*/ 711596 w 5927951"/>
              <a:gd name="connsiteY886" fmla="*/ 908365 h 1126883"/>
              <a:gd name="connsiteX887" fmla="*/ 758405 w 5927951"/>
              <a:gd name="connsiteY887" fmla="*/ 908365 h 1126883"/>
              <a:gd name="connsiteX888" fmla="*/ 758405 w 5927951"/>
              <a:gd name="connsiteY888" fmla="*/ 1038546 h 1126883"/>
              <a:gd name="connsiteX889" fmla="*/ 776237 w 5927951"/>
              <a:gd name="connsiteY889" fmla="*/ 1038546 h 1126883"/>
              <a:gd name="connsiteX890" fmla="*/ 794069 w 5927951"/>
              <a:gd name="connsiteY890" fmla="*/ 1031572 h 1126883"/>
              <a:gd name="connsiteX891" fmla="*/ 794069 w 5927951"/>
              <a:gd name="connsiteY891" fmla="*/ 1022273 h 1126883"/>
              <a:gd name="connsiteX892" fmla="*/ 787382 w 5927951"/>
              <a:gd name="connsiteY892" fmla="*/ 1019948 h 1126883"/>
              <a:gd name="connsiteX893" fmla="*/ 787382 w 5927951"/>
              <a:gd name="connsiteY893" fmla="*/ 1012974 h 1126883"/>
              <a:gd name="connsiteX894" fmla="*/ 794069 w 5927951"/>
              <a:gd name="connsiteY894" fmla="*/ 1008325 h 1126883"/>
              <a:gd name="connsiteX895" fmla="*/ 794069 w 5927951"/>
              <a:gd name="connsiteY895" fmla="*/ 957183 h 1126883"/>
              <a:gd name="connsiteX896" fmla="*/ 787382 w 5927951"/>
              <a:gd name="connsiteY896" fmla="*/ 954858 h 1126883"/>
              <a:gd name="connsiteX897" fmla="*/ 787382 w 5927951"/>
              <a:gd name="connsiteY897" fmla="*/ 947884 h 1126883"/>
              <a:gd name="connsiteX898" fmla="*/ 794069 w 5927951"/>
              <a:gd name="connsiteY898" fmla="*/ 943235 h 1126883"/>
              <a:gd name="connsiteX899" fmla="*/ 798527 w 5927951"/>
              <a:gd name="connsiteY899" fmla="*/ 938586 h 1126883"/>
              <a:gd name="connsiteX900" fmla="*/ 798527 w 5927951"/>
              <a:gd name="connsiteY900" fmla="*/ 929287 h 1126883"/>
              <a:gd name="connsiteX901" fmla="*/ 794069 w 5927951"/>
              <a:gd name="connsiteY901" fmla="*/ 929287 h 1126883"/>
              <a:gd name="connsiteX902" fmla="*/ 794069 w 5927951"/>
              <a:gd name="connsiteY902" fmla="*/ 922313 h 1126883"/>
              <a:gd name="connsiteX903" fmla="*/ 800756 w 5927951"/>
              <a:gd name="connsiteY903" fmla="*/ 917664 h 1126883"/>
              <a:gd name="connsiteX904" fmla="*/ 836420 w 5927951"/>
              <a:gd name="connsiteY904" fmla="*/ 852574 h 1126883"/>
              <a:gd name="connsiteX905" fmla="*/ 831962 w 5927951"/>
              <a:gd name="connsiteY905" fmla="*/ 850249 h 1126883"/>
              <a:gd name="connsiteX906" fmla="*/ 831962 w 5927951"/>
              <a:gd name="connsiteY906" fmla="*/ 843275 h 1126883"/>
              <a:gd name="connsiteX907" fmla="*/ 838649 w 5927951"/>
              <a:gd name="connsiteY907" fmla="*/ 840950 h 1126883"/>
              <a:gd name="connsiteX908" fmla="*/ 838649 w 5927951"/>
              <a:gd name="connsiteY908" fmla="*/ 831652 h 1126883"/>
              <a:gd name="connsiteX909" fmla="*/ 843107 w 5927951"/>
              <a:gd name="connsiteY909" fmla="*/ 831652 h 1126883"/>
              <a:gd name="connsiteX910" fmla="*/ 843107 w 5927951"/>
              <a:gd name="connsiteY910" fmla="*/ 810730 h 1126883"/>
              <a:gd name="connsiteX911" fmla="*/ 838649 w 5927951"/>
              <a:gd name="connsiteY911" fmla="*/ 810730 h 1126883"/>
              <a:gd name="connsiteX912" fmla="*/ 838649 w 5927951"/>
              <a:gd name="connsiteY912" fmla="*/ 806081 h 1126883"/>
              <a:gd name="connsiteX913" fmla="*/ 843107 w 5927951"/>
              <a:gd name="connsiteY913" fmla="*/ 803756 h 1126883"/>
              <a:gd name="connsiteX914" fmla="*/ 854252 w 5927951"/>
              <a:gd name="connsiteY914" fmla="*/ 787483 h 1126883"/>
              <a:gd name="connsiteX915" fmla="*/ 856481 w 5927951"/>
              <a:gd name="connsiteY915" fmla="*/ 778185 h 1126883"/>
              <a:gd name="connsiteX916" fmla="*/ 856481 w 5927951"/>
              <a:gd name="connsiteY916" fmla="*/ 752614 h 1126883"/>
              <a:gd name="connsiteX917" fmla="*/ 856760 w 5927951"/>
              <a:gd name="connsiteY917" fmla="*/ 751742 h 1126883"/>
              <a:gd name="connsiteX918" fmla="*/ 858710 w 5927951"/>
              <a:gd name="connsiteY918" fmla="*/ 745640 h 1126883"/>
              <a:gd name="connsiteX919" fmla="*/ 858989 w 5927951"/>
              <a:gd name="connsiteY919" fmla="*/ 746512 h 1126883"/>
              <a:gd name="connsiteX920" fmla="*/ 860939 w 5927951"/>
              <a:gd name="connsiteY920" fmla="*/ 752614 h 1126883"/>
              <a:gd name="connsiteX921" fmla="*/ 863168 w 5927951"/>
              <a:gd name="connsiteY921" fmla="*/ 778185 h 1126883"/>
              <a:gd name="connsiteX922" fmla="*/ 863168 w 5927951"/>
              <a:gd name="connsiteY922" fmla="*/ 785159 h 1126883"/>
              <a:gd name="connsiteX923" fmla="*/ 874314 w 5927951"/>
              <a:gd name="connsiteY923" fmla="*/ 803756 h 1126883"/>
              <a:gd name="connsiteX924" fmla="*/ 878772 w 5927951"/>
              <a:gd name="connsiteY924" fmla="*/ 806081 h 1126883"/>
              <a:gd name="connsiteX925" fmla="*/ 878772 w 5927951"/>
              <a:gd name="connsiteY925" fmla="*/ 810730 h 1126883"/>
              <a:gd name="connsiteX926" fmla="*/ 876543 w 5927951"/>
              <a:gd name="connsiteY926" fmla="*/ 831652 h 1126883"/>
              <a:gd name="connsiteX927" fmla="*/ 881001 w 5927951"/>
              <a:gd name="connsiteY927" fmla="*/ 840950 h 1126883"/>
              <a:gd name="connsiteX928" fmla="*/ 885459 w 5927951"/>
              <a:gd name="connsiteY928" fmla="*/ 843275 h 1126883"/>
              <a:gd name="connsiteX929" fmla="*/ 885459 w 5927951"/>
              <a:gd name="connsiteY929" fmla="*/ 850249 h 1126883"/>
              <a:gd name="connsiteX930" fmla="*/ 881001 w 5927951"/>
              <a:gd name="connsiteY930" fmla="*/ 852574 h 1126883"/>
              <a:gd name="connsiteX931" fmla="*/ 907192 w 5927951"/>
              <a:gd name="connsiteY931" fmla="*/ 879889 h 1126883"/>
              <a:gd name="connsiteX932" fmla="*/ 916082 w 5927951"/>
              <a:gd name="connsiteY932" fmla="*/ 915339 h 1126883"/>
              <a:gd name="connsiteX933" fmla="*/ 947871 w 5927951"/>
              <a:gd name="connsiteY933" fmla="*/ 915339 h 1126883"/>
              <a:gd name="connsiteX934" fmla="*/ 947871 w 5927951"/>
              <a:gd name="connsiteY934" fmla="*/ 886329 h 1126883"/>
              <a:gd name="connsiteX935" fmla="*/ 942487 w 5927951"/>
              <a:gd name="connsiteY935" fmla="*/ 886329 h 1126883"/>
              <a:gd name="connsiteX936" fmla="*/ 942487 w 5927951"/>
              <a:gd name="connsiteY936" fmla="*/ 724196 h 1126883"/>
              <a:gd name="connsiteX937" fmla="*/ 962754 w 5927951"/>
              <a:gd name="connsiteY937" fmla="*/ 724196 h 1126883"/>
              <a:gd name="connsiteX938" fmla="*/ 963261 w 5927951"/>
              <a:gd name="connsiteY938" fmla="*/ 723115 h 1126883"/>
              <a:gd name="connsiteX939" fmla="*/ 966807 w 5927951"/>
              <a:gd name="connsiteY939" fmla="*/ 715549 h 1126883"/>
              <a:gd name="connsiteX940" fmla="*/ 968581 w 5927951"/>
              <a:gd name="connsiteY940" fmla="*/ 715819 h 1126883"/>
              <a:gd name="connsiteX941" fmla="*/ 980994 w 5927951"/>
              <a:gd name="connsiteY941" fmla="*/ 717710 h 1126883"/>
              <a:gd name="connsiteX942" fmla="*/ 981501 w 5927951"/>
              <a:gd name="connsiteY942" fmla="*/ 719062 h 1126883"/>
              <a:gd name="connsiteX943" fmla="*/ 985047 w 5927951"/>
              <a:gd name="connsiteY943" fmla="*/ 728519 h 1126883"/>
              <a:gd name="connsiteX944" fmla="*/ 1011394 w 5927951"/>
              <a:gd name="connsiteY944" fmla="*/ 730681 h 1126883"/>
              <a:gd name="connsiteX945" fmla="*/ 1011394 w 5927951"/>
              <a:gd name="connsiteY945" fmla="*/ 607460 h 1126883"/>
              <a:gd name="connsiteX946" fmla="*/ 1013421 w 5927951"/>
              <a:gd name="connsiteY946" fmla="*/ 607460 h 1126883"/>
              <a:gd name="connsiteX947" fmla="*/ 1027608 w 5927951"/>
              <a:gd name="connsiteY947" fmla="*/ 607460 h 1126883"/>
              <a:gd name="connsiteX948" fmla="*/ 1027608 w 5927951"/>
              <a:gd name="connsiteY948" fmla="*/ 471268 h 1126883"/>
              <a:gd name="connsiteX949" fmla="*/ 1029381 w 5927951"/>
              <a:gd name="connsiteY949" fmla="*/ 471268 h 1126883"/>
              <a:gd name="connsiteX950" fmla="*/ 1041795 w 5927951"/>
              <a:gd name="connsiteY950" fmla="*/ 471268 h 1126883"/>
              <a:gd name="connsiteX951" fmla="*/ 1041795 w 5927951"/>
              <a:gd name="connsiteY951" fmla="*/ 356694 h 1126883"/>
              <a:gd name="connsiteX952" fmla="*/ 1045848 w 5927951"/>
              <a:gd name="connsiteY952" fmla="*/ 328590 h 1126883"/>
              <a:gd name="connsiteX953" fmla="*/ 1047875 w 5927951"/>
              <a:gd name="connsiteY953" fmla="*/ 328590 h 1126883"/>
              <a:gd name="connsiteX954" fmla="*/ 1062062 w 5927951"/>
              <a:gd name="connsiteY954" fmla="*/ 328590 h 1126883"/>
              <a:gd name="connsiteX955" fmla="*/ 1098542 w 5927951"/>
              <a:gd name="connsiteY955" fmla="*/ 246443 h 1126883"/>
              <a:gd name="connsiteX956" fmla="*/ 1102596 w 5927951"/>
              <a:gd name="connsiteY956" fmla="*/ 0 h 1126883"/>
              <a:gd name="connsiteX0" fmla="*/ 1102596 w 5927951"/>
              <a:gd name="connsiteY0" fmla="*/ 0 h 1126883"/>
              <a:gd name="connsiteX1" fmla="*/ 1104622 w 5927951"/>
              <a:gd name="connsiteY1" fmla="*/ 246443 h 1126883"/>
              <a:gd name="connsiteX2" fmla="*/ 1143129 w 5927951"/>
              <a:gd name="connsiteY2" fmla="*/ 326429 h 1126883"/>
              <a:gd name="connsiteX3" fmla="*/ 1145156 w 5927951"/>
              <a:gd name="connsiteY3" fmla="*/ 326429 h 1126883"/>
              <a:gd name="connsiteX4" fmla="*/ 1159343 w 5927951"/>
              <a:gd name="connsiteY4" fmla="*/ 326429 h 1126883"/>
              <a:gd name="connsiteX5" fmla="*/ 1159343 w 5927951"/>
              <a:gd name="connsiteY5" fmla="*/ 350208 h 1126883"/>
              <a:gd name="connsiteX6" fmla="*/ 1159850 w 5927951"/>
              <a:gd name="connsiteY6" fmla="*/ 351019 h 1126883"/>
              <a:gd name="connsiteX7" fmla="*/ 1163396 w 5927951"/>
              <a:gd name="connsiteY7" fmla="*/ 356694 h 1126883"/>
              <a:gd name="connsiteX8" fmla="*/ 1163396 w 5927951"/>
              <a:gd name="connsiteY8" fmla="*/ 471268 h 1126883"/>
              <a:gd name="connsiteX9" fmla="*/ 1165676 w 5927951"/>
              <a:gd name="connsiteY9" fmla="*/ 471268 h 1126883"/>
              <a:gd name="connsiteX10" fmla="*/ 1181637 w 5927951"/>
              <a:gd name="connsiteY10" fmla="*/ 471268 h 1126883"/>
              <a:gd name="connsiteX11" fmla="*/ 1181637 w 5927951"/>
              <a:gd name="connsiteY11" fmla="*/ 611783 h 1126883"/>
              <a:gd name="connsiteX12" fmla="*/ 1183157 w 5927951"/>
              <a:gd name="connsiteY12" fmla="*/ 611513 h 1126883"/>
              <a:gd name="connsiteX13" fmla="*/ 1193797 w 5927951"/>
              <a:gd name="connsiteY13" fmla="*/ 609622 h 1126883"/>
              <a:gd name="connsiteX14" fmla="*/ 1191770 w 5927951"/>
              <a:gd name="connsiteY14" fmla="*/ 698254 h 1126883"/>
              <a:gd name="connsiteX15" fmla="*/ 1193290 w 5927951"/>
              <a:gd name="connsiteY15" fmla="*/ 698525 h 1126883"/>
              <a:gd name="connsiteX16" fmla="*/ 1203930 w 5927951"/>
              <a:gd name="connsiteY16" fmla="*/ 700416 h 1126883"/>
              <a:gd name="connsiteX17" fmla="*/ 1204183 w 5927951"/>
              <a:gd name="connsiteY17" fmla="*/ 701227 h 1126883"/>
              <a:gd name="connsiteX18" fmla="*/ 1205957 w 5927951"/>
              <a:gd name="connsiteY18" fmla="*/ 706902 h 1126883"/>
              <a:gd name="connsiteX19" fmla="*/ 1206717 w 5927951"/>
              <a:gd name="connsiteY19" fmla="*/ 704470 h 1126883"/>
              <a:gd name="connsiteX20" fmla="*/ 1212037 w 5927951"/>
              <a:gd name="connsiteY20" fmla="*/ 687446 h 1126883"/>
              <a:gd name="connsiteX21" fmla="*/ 1213810 w 5927951"/>
              <a:gd name="connsiteY21" fmla="*/ 687446 h 1126883"/>
              <a:gd name="connsiteX22" fmla="*/ 1226224 w 5927951"/>
              <a:gd name="connsiteY22" fmla="*/ 687446 h 1126883"/>
              <a:gd name="connsiteX23" fmla="*/ 1226224 w 5927951"/>
              <a:gd name="connsiteY23" fmla="*/ 719872 h 1126883"/>
              <a:gd name="connsiteX24" fmla="*/ 1227237 w 5927951"/>
              <a:gd name="connsiteY24" fmla="*/ 720413 h 1126883"/>
              <a:gd name="connsiteX25" fmla="*/ 1234331 w 5927951"/>
              <a:gd name="connsiteY25" fmla="*/ 724196 h 1126883"/>
              <a:gd name="connsiteX26" fmla="*/ 1234331 w 5927951"/>
              <a:gd name="connsiteY26" fmla="*/ 725547 h 1126883"/>
              <a:gd name="connsiteX27" fmla="*/ 1234331 w 5927951"/>
              <a:gd name="connsiteY27" fmla="*/ 735005 h 1126883"/>
              <a:gd name="connsiteX28" fmla="*/ 1278918 w 5927951"/>
              <a:gd name="connsiteY28" fmla="*/ 735005 h 1126883"/>
              <a:gd name="connsiteX29" fmla="*/ 1278918 w 5927951"/>
              <a:gd name="connsiteY29" fmla="*/ 736086 h 1126883"/>
              <a:gd name="connsiteX30" fmla="*/ 1278918 w 5927951"/>
              <a:gd name="connsiteY30" fmla="*/ 743652 h 1126883"/>
              <a:gd name="connsiteX31" fmla="*/ 1280944 w 5927951"/>
              <a:gd name="connsiteY31" fmla="*/ 743652 h 1126883"/>
              <a:gd name="connsiteX32" fmla="*/ 1295131 w 5927951"/>
              <a:gd name="connsiteY32" fmla="*/ 743652 h 1126883"/>
              <a:gd name="connsiteX33" fmla="*/ 1295131 w 5927951"/>
              <a:gd name="connsiteY33" fmla="*/ 713387 h 1126883"/>
              <a:gd name="connsiteX34" fmla="*/ 1339718 w 5927951"/>
              <a:gd name="connsiteY34" fmla="*/ 713387 h 1126883"/>
              <a:gd name="connsiteX35" fmla="*/ 1339718 w 5927951"/>
              <a:gd name="connsiteY35" fmla="*/ 712036 h 1126883"/>
              <a:gd name="connsiteX36" fmla="*/ 1339718 w 5927951"/>
              <a:gd name="connsiteY36" fmla="*/ 702578 h 1126883"/>
              <a:gd name="connsiteX37" fmla="*/ 1340732 w 5927951"/>
              <a:gd name="connsiteY37" fmla="*/ 702578 h 1126883"/>
              <a:gd name="connsiteX38" fmla="*/ 1347825 w 5927951"/>
              <a:gd name="connsiteY38" fmla="*/ 702578 h 1126883"/>
              <a:gd name="connsiteX39" fmla="*/ 1347825 w 5927951"/>
              <a:gd name="connsiteY39" fmla="*/ 700687 h 1126883"/>
              <a:gd name="connsiteX40" fmla="*/ 1347825 w 5927951"/>
              <a:gd name="connsiteY40" fmla="*/ 687446 h 1126883"/>
              <a:gd name="connsiteX41" fmla="*/ 1348585 w 5927951"/>
              <a:gd name="connsiteY41" fmla="*/ 687446 h 1126883"/>
              <a:gd name="connsiteX42" fmla="*/ 1353905 w 5927951"/>
              <a:gd name="connsiteY42" fmla="*/ 687446 h 1126883"/>
              <a:gd name="connsiteX43" fmla="*/ 1353905 w 5927951"/>
              <a:gd name="connsiteY43" fmla="*/ 686365 h 1126883"/>
              <a:gd name="connsiteX44" fmla="*/ 1353905 w 5927951"/>
              <a:gd name="connsiteY44" fmla="*/ 678798 h 1126883"/>
              <a:gd name="connsiteX45" fmla="*/ 1355932 w 5927951"/>
              <a:gd name="connsiteY45" fmla="*/ 678798 h 1126883"/>
              <a:gd name="connsiteX46" fmla="*/ 1370119 w 5927951"/>
              <a:gd name="connsiteY46" fmla="*/ 678798 h 1126883"/>
              <a:gd name="connsiteX47" fmla="*/ 1370119 w 5927951"/>
              <a:gd name="connsiteY47" fmla="*/ 679879 h 1126883"/>
              <a:gd name="connsiteX48" fmla="*/ 1370119 w 5927951"/>
              <a:gd name="connsiteY48" fmla="*/ 687446 h 1126883"/>
              <a:gd name="connsiteX49" fmla="*/ 1392412 w 5927951"/>
              <a:gd name="connsiteY49" fmla="*/ 687446 h 1126883"/>
              <a:gd name="connsiteX50" fmla="*/ 1392412 w 5927951"/>
              <a:gd name="connsiteY50" fmla="*/ 685554 h 1126883"/>
              <a:gd name="connsiteX51" fmla="*/ 1392412 w 5927951"/>
              <a:gd name="connsiteY51" fmla="*/ 672313 h 1126883"/>
              <a:gd name="connsiteX52" fmla="*/ 1394186 w 5927951"/>
              <a:gd name="connsiteY52" fmla="*/ 672313 h 1126883"/>
              <a:gd name="connsiteX53" fmla="*/ 1406599 w 5927951"/>
              <a:gd name="connsiteY53" fmla="*/ 672313 h 1126883"/>
              <a:gd name="connsiteX54" fmla="*/ 1406599 w 5927951"/>
              <a:gd name="connsiteY54" fmla="*/ 696093 h 1126883"/>
              <a:gd name="connsiteX55" fmla="*/ 1407613 w 5927951"/>
              <a:gd name="connsiteY55" fmla="*/ 696093 h 1126883"/>
              <a:gd name="connsiteX56" fmla="*/ 1414706 w 5927951"/>
              <a:gd name="connsiteY56" fmla="*/ 696093 h 1126883"/>
              <a:gd name="connsiteX57" fmla="*/ 1414706 w 5927951"/>
              <a:gd name="connsiteY57" fmla="*/ 695012 h 1126883"/>
              <a:gd name="connsiteX58" fmla="*/ 1414706 w 5927951"/>
              <a:gd name="connsiteY58" fmla="*/ 687446 h 1126883"/>
              <a:gd name="connsiteX59" fmla="*/ 1416479 w 5927951"/>
              <a:gd name="connsiteY59" fmla="*/ 687446 h 1126883"/>
              <a:gd name="connsiteX60" fmla="*/ 1428893 w 5927951"/>
              <a:gd name="connsiteY60" fmla="*/ 687446 h 1126883"/>
              <a:gd name="connsiteX61" fmla="*/ 1428893 w 5927951"/>
              <a:gd name="connsiteY61" fmla="*/ 713387 h 1126883"/>
              <a:gd name="connsiteX62" fmla="*/ 1430920 w 5927951"/>
              <a:gd name="connsiteY62" fmla="*/ 713387 h 1126883"/>
              <a:gd name="connsiteX63" fmla="*/ 1445106 w 5927951"/>
              <a:gd name="connsiteY63" fmla="*/ 713387 h 1126883"/>
              <a:gd name="connsiteX64" fmla="*/ 1445106 w 5927951"/>
              <a:gd name="connsiteY64" fmla="*/ 715008 h 1126883"/>
              <a:gd name="connsiteX65" fmla="*/ 1445106 w 5927951"/>
              <a:gd name="connsiteY65" fmla="*/ 726358 h 1126883"/>
              <a:gd name="connsiteX66" fmla="*/ 1445866 w 5927951"/>
              <a:gd name="connsiteY66" fmla="*/ 726358 h 1126883"/>
              <a:gd name="connsiteX67" fmla="*/ 1451187 w 5927951"/>
              <a:gd name="connsiteY67" fmla="*/ 726358 h 1126883"/>
              <a:gd name="connsiteX68" fmla="*/ 1451187 w 5927951"/>
              <a:gd name="connsiteY68" fmla="*/ 725547 h 1126883"/>
              <a:gd name="connsiteX69" fmla="*/ 1451187 w 5927951"/>
              <a:gd name="connsiteY69" fmla="*/ 719872 h 1126883"/>
              <a:gd name="connsiteX70" fmla="*/ 1481587 w 5927951"/>
              <a:gd name="connsiteY70" fmla="*/ 719872 h 1126883"/>
              <a:gd name="connsiteX71" fmla="*/ 1481587 w 5927951"/>
              <a:gd name="connsiteY71" fmla="*/ 743652 h 1126883"/>
              <a:gd name="connsiteX72" fmla="*/ 1482600 w 5927951"/>
              <a:gd name="connsiteY72" fmla="*/ 743652 h 1126883"/>
              <a:gd name="connsiteX73" fmla="*/ 1489694 w 5927951"/>
              <a:gd name="connsiteY73" fmla="*/ 743652 h 1126883"/>
              <a:gd name="connsiteX74" fmla="*/ 1489694 w 5927951"/>
              <a:gd name="connsiteY74" fmla="*/ 744733 h 1126883"/>
              <a:gd name="connsiteX75" fmla="*/ 1489694 w 5927951"/>
              <a:gd name="connsiteY75" fmla="*/ 752299 h 1126883"/>
              <a:gd name="connsiteX76" fmla="*/ 1490454 w 5927951"/>
              <a:gd name="connsiteY76" fmla="*/ 752299 h 1126883"/>
              <a:gd name="connsiteX77" fmla="*/ 1495774 w 5927951"/>
              <a:gd name="connsiteY77" fmla="*/ 752299 h 1126883"/>
              <a:gd name="connsiteX78" fmla="*/ 1495774 w 5927951"/>
              <a:gd name="connsiteY78" fmla="*/ 750137 h 1126883"/>
              <a:gd name="connsiteX79" fmla="*/ 1495774 w 5927951"/>
              <a:gd name="connsiteY79" fmla="*/ 735005 h 1126883"/>
              <a:gd name="connsiteX80" fmla="*/ 1496787 w 5927951"/>
              <a:gd name="connsiteY80" fmla="*/ 735005 h 1126883"/>
              <a:gd name="connsiteX81" fmla="*/ 1503881 w 5927951"/>
              <a:gd name="connsiteY81" fmla="*/ 735005 h 1126883"/>
              <a:gd name="connsiteX82" fmla="*/ 1503881 w 5927951"/>
              <a:gd name="connsiteY82" fmla="*/ 736086 h 1126883"/>
              <a:gd name="connsiteX83" fmla="*/ 1503881 w 5927951"/>
              <a:gd name="connsiteY83" fmla="*/ 743652 h 1126883"/>
              <a:gd name="connsiteX84" fmla="*/ 1509201 w 5927951"/>
              <a:gd name="connsiteY84" fmla="*/ 741659 h 1126883"/>
              <a:gd name="connsiteX85" fmla="*/ 1509961 w 5927951"/>
              <a:gd name="connsiteY85" fmla="*/ 740679 h 1126883"/>
              <a:gd name="connsiteX86" fmla="*/ 1509961 w 5927951"/>
              <a:gd name="connsiteY86" fmla="*/ 735005 h 1126883"/>
              <a:gd name="connsiteX87" fmla="*/ 1548468 w 5927951"/>
              <a:gd name="connsiteY87" fmla="*/ 735005 h 1126883"/>
              <a:gd name="connsiteX88" fmla="*/ 1548468 w 5927951"/>
              <a:gd name="connsiteY88" fmla="*/ 758784 h 1126883"/>
              <a:gd name="connsiteX89" fmla="*/ 1550494 w 5927951"/>
              <a:gd name="connsiteY89" fmla="*/ 758784 h 1126883"/>
              <a:gd name="connsiteX90" fmla="*/ 1564681 w 5927951"/>
              <a:gd name="connsiteY90" fmla="*/ 758784 h 1126883"/>
              <a:gd name="connsiteX91" fmla="*/ 1564681 w 5927951"/>
              <a:gd name="connsiteY91" fmla="*/ 759865 h 1126883"/>
              <a:gd name="connsiteX92" fmla="*/ 1564681 w 5927951"/>
              <a:gd name="connsiteY92" fmla="*/ 767431 h 1126883"/>
              <a:gd name="connsiteX93" fmla="*/ 1566455 w 5927951"/>
              <a:gd name="connsiteY93" fmla="*/ 767431 h 1126883"/>
              <a:gd name="connsiteX94" fmla="*/ 1578868 w 5927951"/>
              <a:gd name="connsiteY94" fmla="*/ 767431 h 1126883"/>
              <a:gd name="connsiteX95" fmla="*/ 1578868 w 5927951"/>
              <a:gd name="connsiteY95" fmla="*/ 743652 h 1126883"/>
              <a:gd name="connsiteX96" fmla="*/ 1579881 w 5927951"/>
              <a:gd name="connsiteY96" fmla="*/ 743652 h 1126883"/>
              <a:gd name="connsiteX97" fmla="*/ 1586975 w 5927951"/>
              <a:gd name="connsiteY97" fmla="*/ 743652 h 1126883"/>
              <a:gd name="connsiteX98" fmla="*/ 1586975 w 5927951"/>
              <a:gd name="connsiteY98" fmla="*/ 711225 h 1126883"/>
              <a:gd name="connsiteX99" fmla="*/ 1587988 w 5927951"/>
              <a:gd name="connsiteY99" fmla="*/ 711225 h 1126883"/>
              <a:gd name="connsiteX100" fmla="*/ 1595082 w 5927951"/>
              <a:gd name="connsiteY100" fmla="*/ 711225 h 1126883"/>
              <a:gd name="connsiteX101" fmla="*/ 1595082 w 5927951"/>
              <a:gd name="connsiteY101" fmla="*/ 709334 h 1126883"/>
              <a:gd name="connsiteX102" fmla="*/ 1595082 w 5927951"/>
              <a:gd name="connsiteY102" fmla="*/ 696093 h 1126883"/>
              <a:gd name="connsiteX103" fmla="*/ 1593815 w 5927951"/>
              <a:gd name="connsiteY103" fmla="*/ 694471 h 1126883"/>
              <a:gd name="connsiteX104" fmla="*/ 1599135 w 5927951"/>
              <a:gd name="connsiteY104" fmla="*/ 683122 h 1126883"/>
              <a:gd name="connsiteX105" fmla="*/ 1607242 w 5927951"/>
              <a:gd name="connsiteY105" fmla="*/ 711225 h 1126883"/>
              <a:gd name="connsiteX106" fmla="*/ 1608002 w 5927951"/>
              <a:gd name="connsiteY106" fmla="*/ 711225 h 1126883"/>
              <a:gd name="connsiteX107" fmla="*/ 1613322 w 5927951"/>
              <a:gd name="connsiteY107" fmla="*/ 711225 h 1126883"/>
              <a:gd name="connsiteX108" fmla="*/ 1613322 w 5927951"/>
              <a:gd name="connsiteY108" fmla="*/ 605298 h 1126883"/>
              <a:gd name="connsiteX109" fmla="*/ 1614842 w 5927951"/>
              <a:gd name="connsiteY109" fmla="*/ 605298 h 1126883"/>
              <a:gd name="connsiteX110" fmla="*/ 1625482 w 5927951"/>
              <a:gd name="connsiteY110" fmla="*/ 605298 h 1126883"/>
              <a:gd name="connsiteX111" fmla="*/ 1625482 w 5927951"/>
              <a:gd name="connsiteY111" fmla="*/ 557739 h 1126883"/>
              <a:gd name="connsiteX112" fmla="*/ 1651829 w 5927951"/>
              <a:gd name="connsiteY112" fmla="*/ 557739 h 1126883"/>
              <a:gd name="connsiteX113" fmla="*/ 1651829 w 5927951"/>
              <a:gd name="connsiteY113" fmla="*/ 536121 h 1126883"/>
              <a:gd name="connsiteX114" fmla="*/ 1686283 w 5927951"/>
              <a:gd name="connsiteY114" fmla="*/ 536121 h 1126883"/>
              <a:gd name="connsiteX115" fmla="*/ 1686283 w 5927951"/>
              <a:gd name="connsiteY115" fmla="*/ 538553 h 1126883"/>
              <a:gd name="connsiteX116" fmla="*/ 1686283 w 5927951"/>
              <a:gd name="connsiteY116" fmla="*/ 555577 h 1126883"/>
              <a:gd name="connsiteX117" fmla="*/ 1688563 w 5927951"/>
              <a:gd name="connsiteY117" fmla="*/ 555577 h 1126883"/>
              <a:gd name="connsiteX118" fmla="*/ 1704523 w 5927951"/>
              <a:gd name="connsiteY118" fmla="*/ 555577 h 1126883"/>
              <a:gd name="connsiteX119" fmla="*/ 1704523 w 5927951"/>
              <a:gd name="connsiteY119" fmla="*/ 603136 h 1126883"/>
              <a:gd name="connsiteX120" fmla="*/ 1705536 w 5927951"/>
              <a:gd name="connsiteY120" fmla="*/ 603136 h 1126883"/>
              <a:gd name="connsiteX121" fmla="*/ 1712630 w 5927951"/>
              <a:gd name="connsiteY121" fmla="*/ 603136 h 1126883"/>
              <a:gd name="connsiteX122" fmla="*/ 1726817 w 5927951"/>
              <a:gd name="connsiteY122" fmla="*/ 607460 h 1126883"/>
              <a:gd name="connsiteX123" fmla="*/ 1726817 w 5927951"/>
              <a:gd name="connsiteY123" fmla="*/ 646372 h 1126883"/>
              <a:gd name="connsiteX124" fmla="*/ 1727830 w 5927951"/>
              <a:gd name="connsiteY124" fmla="*/ 646372 h 1126883"/>
              <a:gd name="connsiteX125" fmla="*/ 1734923 w 5927951"/>
              <a:gd name="connsiteY125" fmla="*/ 646372 h 1126883"/>
              <a:gd name="connsiteX126" fmla="*/ 1734923 w 5927951"/>
              <a:gd name="connsiteY126" fmla="*/ 647993 h 1126883"/>
              <a:gd name="connsiteX127" fmla="*/ 1734923 w 5927951"/>
              <a:gd name="connsiteY127" fmla="*/ 659342 h 1126883"/>
              <a:gd name="connsiteX128" fmla="*/ 1736950 w 5927951"/>
              <a:gd name="connsiteY128" fmla="*/ 659342 h 1126883"/>
              <a:gd name="connsiteX129" fmla="*/ 1751137 w 5927951"/>
              <a:gd name="connsiteY129" fmla="*/ 659342 h 1126883"/>
              <a:gd name="connsiteX130" fmla="*/ 1757217 w 5927951"/>
              <a:gd name="connsiteY130" fmla="*/ 665828 h 1126883"/>
              <a:gd name="connsiteX131" fmla="*/ 1757217 w 5927951"/>
              <a:gd name="connsiteY131" fmla="*/ 687446 h 1126883"/>
              <a:gd name="connsiteX132" fmla="*/ 1759497 w 5927951"/>
              <a:gd name="connsiteY132" fmla="*/ 687446 h 1126883"/>
              <a:gd name="connsiteX133" fmla="*/ 1775457 w 5927951"/>
              <a:gd name="connsiteY133" fmla="*/ 687446 h 1126883"/>
              <a:gd name="connsiteX134" fmla="*/ 1775457 w 5927951"/>
              <a:gd name="connsiteY134" fmla="*/ 688526 h 1126883"/>
              <a:gd name="connsiteX135" fmla="*/ 1775457 w 5927951"/>
              <a:gd name="connsiteY135" fmla="*/ 696093 h 1126883"/>
              <a:gd name="connsiteX136" fmla="*/ 1776724 w 5927951"/>
              <a:gd name="connsiteY136" fmla="*/ 696093 h 1126883"/>
              <a:gd name="connsiteX137" fmla="*/ 1785591 w 5927951"/>
              <a:gd name="connsiteY137" fmla="*/ 696093 h 1126883"/>
              <a:gd name="connsiteX138" fmla="*/ 1785591 w 5927951"/>
              <a:gd name="connsiteY138" fmla="*/ 698254 h 1126883"/>
              <a:gd name="connsiteX139" fmla="*/ 1785591 w 5927951"/>
              <a:gd name="connsiteY139" fmla="*/ 713387 h 1126883"/>
              <a:gd name="connsiteX140" fmla="*/ 1789644 w 5927951"/>
              <a:gd name="connsiteY140" fmla="*/ 711495 h 1126883"/>
              <a:gd name="connsiteX141" fmla="*/ 1789644 w 5927951"/>
              <a:gd name="connsiteY141" fmla="*/ 698254 h 1126883"/>
              <a:gd name="connsiteX142" fmla="*/ 1790657 w 5927951"/>
              <a:gd name="connsiteY142" fmla="*/ 698254 h 1126883"/>
              <a:gd name="connsiteX143" fmla="*/ 1797751 w 5927951"/>
              <a:gd name="connsiteY143" fmla="*/ 698254 h 1126883"/>
              <a:gd name="connsiteX144" fmla="*/ 1797751 w 5927951"/>
              <a:gd name="connsiteY144" fmla="*/ 699876 h 1126883"/>
              <a:gd name="connsiteX145" fmla="*/ 1797751 w 5927951"/>
              <a:gd name="connsiteY145" fmla="*/ 711225 h 1126883"/>
              <a:gd name="connsiteX146" fmla="*/ 1798511 w 5927951"/>
              <a:gd name="connsiteY146" fmla="*/ 711225 h 1126883"/>
              <a:gd name="connsiteX147" fmla="*/ 1803831 w 5927951"/>
              <a:gd name="connsiteY147" fmla="*/ 711225 h 1126883"/>
              <a:gd name="connsiteX148" fmla="*/ 1852471 w 5927951"/>
              <a:gd name="connsiteY148" fmla="*/ 706902 h 1126883"/>
              <a:gd name="connsiteX149" fmla="*/ 1852471 w 5927951"/>
              <a:gd name="connsiteY149" fmla="*/ 708253 h 1126883"/>
              <a:gd name="connsiteX150" fmla="*/ 1852471 w 5927951"/>
              <a:gd name="connsiteY150" fmla="*/ 717710 h 1126883"/>
              <a:gd name="connsiteX151" fmla="*/ 1853231 w 5927951"/>
              <a:gd name="connsiteY151" fmla="*/ 717710 h 1126883"/>
              <a:gd name="connsiteX152" fmla="*/ 1858552 w 5927951"/>
              <a:gd name="connsiteY152" fmla="*/ 717710 h 1126883"/>
              <a:gd name="connsiteX153" fmla="*/ 1858552 w 5927951"/>
              <a:gd name="connsiteY153" fmla="*/ 719872 h 1126883"/>
              <a:gd name="connsiteX154" fmla="*/ 1858552 w 5927951"/>
              <a:gd name="connsiteY154" fmla="*/ 735005 h 1126883"/>
              <a:gd name="connsiteX155" fmla="*/ 1860578 w 5927951"/>
              <a:gd name="connsiteY155" fmla="*/ 733654 h 1126883"/>
              <a:gd name="connsiteX156" fmla="*/ 1874765 w 5927951"/>
              <a:gd name="connsiteY156" fmla="*/ 724196 h 1126883"/>
              <a:gd name="connsiteX157" fmla="*/ 1880845 w 5927951"/>
              <a:gd name="connsiteY157" fmla="*/ 683122 h 1126883"/>
              <a:gd name="connsiteX158" fmla="*/ 1881605 w 5927951"/>
              <a:gd name="connsiteY158" fmla="*/ 682852 h 1126883"/>
              <a:gd name="connsiteX159" fmla="*/ 1886925 w 5927951"/>
              <a:gd name="connsiteY159" fmla="*/ 680960 h 1126883"/>
              <a:gd name="connsiteX160" fmla="*/ 1888952 w 5927951"/>
              <a:gd name="connsiteY160" fmla="*/ 611783 h 1126883"/>
              <a:gd name="connsiteX161" fmla="*/ 1890979 w 5927951"/>
              <a:gd name="connsiteY161" fmla="*/ 680960 h 1126883"/>
              <a:gd name="connsiteX162" fmla="*/ 1891739 w 5927951"/>
              <a:gd name="connsiteY162" fmla="*/ 681230 h 1126883"/>
              <a:gd name="connsiteX163" fmla="*/ 1897059 w 5927951"/>
              <a:gd name="connsiteY163" fmla="*/ 683122 h 1126883"/>
              <a:gd name="connsiteX164" fmla="*/ 1897059 w 5927951"/>
              <a:gd name="connsiteY164" fmla="*/ 596651 h 1126883"/>
              <a:gd name="connsiteX165" fmla="*/ 1901112 w 5927951"/>
              <a:gd name="connsiteY165" fmla="*/ 564224 h 1126883"/>
              <a:gd name="connsiteX166" fmla="*/ 1939619 w 5927951"/>
              <a:gd name="connsiteY166" fmla="*/ 564224 h 1126883"/>
              <a:gd name="connsiteX167" fmla="*/ 1939619 w 5927951"/>
              <a:gd name="connsiteY167" fmla="*/ 596651 h 1126883"/>
              <a:gd name="connsiteX168" fmla="*/ 1940379 w 5927951"/>
              <a:gd name="connsiteY168" fmla="*/ 596651 h 1126883"/>
              <a:gd name="connsiteX169" fmla="*/ 1945699 w 5927951"/>
              <a:gd name="connsiteY169" fmla="*/ 596651 h 1126883"/>
              <a:gd name="connsiteX170" fmla="*/ 1945699 w 5927951"/>
              <a:gd name="connsiteY170" fmla="*/ 514503 h 1126883"/>
              <a:gd name="connsiteX171" fmla="*/ 1947473 w 5927951"/>
              <a:gd name="connsiteY171" fmla="*/ 514503 h 1126883"/>
              <a:gd name="connsiteX172" fmla="*/ 1959886 w 5927951"/>
              <a:gd name="connsiteY172" fmla="*/ 514503 h 1126883"/>
              <a:gd name="connsiteX173" fmla="*/ 1959886 w 5927951"/>
              <a:gd name="connsiteY173" fmla="*/ 512612 h 1126883"/>
              <a:gd name="connsiteX174" fmla="*/ 1959886 w 5927951"/>
              <a:gd name="connsiteY174" fmla="*/ 499371 h 1126883"/>
              <a:gd name="connsiteX175" fmla="*/ 1982180 w 5927951"/>
              <a:gd name="connsiteY175" fmla="*/ 499371 h 1126883"/>
              <a:gd name="connsiteX176" fmla="*/ 1982180 w 5927951"/>
              <a:gd name="connsiteY176" fmla="*/ 498290 h 1126883"/>
              <a:gd name="connsiteX177" fmla="*/ 1982180 w 5927951"/>
              <a:gd name="connsiteY177" fmla="*/ 490724 h 1126883"/>
              <a:gd name="connsiteX178" fmla="*/ 1983953 w 5927951"/>
              <a:gd name="connsiteY178" fmla="*/ 490724 h 1126883"/>
              <a:gd name="connsiteX179" fmla="*/ 1996367 w 5927951"/>
              <a:gd name="connsiteY179" fmla="*/ 490724 h 1126883"/>
              <a:gd name="connsiteX180" fmla="*/ 1996367 w 5927951"/>
              <a:gd name="connsiteY180" fmla="*/ 491805 h 1126883"/>
              <a:gd name="connsiteX181" fmla="*/ 1996367 w 5927951"/>
              <a:gd name="connsiteY181" fmla="*/ 499371 h 1126883"/>
              <a:gd name="connsiteX182" fmla="*/ 1997127 w 5927951"/>
              <a:gd name="connsiteY182" fmla="*/ 499371 h 1126883"/>
              <a:gd name="connsiteX183" fmla="*/ 2002447 w 5927951"/>
              <a:gd name="connsiteY183" fmla="*/ 499371 h 1126883"/>
              <a:gd name="connsiteX184" fmla="*/ 2012580 w 5927951"/>
              <a:gd name="connsiteY184" fmla="*/ 495047 h 1126883"/>
              <a:gd name="connsiteX185" fmla="*/ 2016633 w 5927951"/>
              <a:gd name="connsiteY185" fmla="*/ 498290 h 1126883"/>
              <a:gd name="connsiteX186" fmla="*/ 2016633 w 5927951"/>
              <a:gd name="connsiteY186" fmla="*/ 490724 h 1126883"/>
              <a:gd name="connsiteX187" fmla="*/ 2018913 w 5927951"/>
              <a:gd name="connsiteY187" fmla="*/ 490724 h 1126883"/>
              <a:gd name="connsiteX188" fmla="*/ 2034874 w 5927951"/>
              <a:gd name="connsiteY188" fmla="*/ 490724 h 1126883"/>
              <a:gd name="connsiteX189" fmla="*/ 2034874 w 5927951"/>
              <a:gd name="connsiteY189" fmla="*/ 491805 h 1126883"/>
              <a:gd name="connsiteX190" fmla="*/ 2034874 w 5927951"/>
              <a:gd name="connsiteY190" fmla="*/ 499371 h 1126883"/>
              <a:gd name="connsiteX191" fmla="*/ 2065274 w 5927951"/>
              <a:gd name="connsiteY191" fmla="*/ 499371 h 1126883"/>
              <a:gd name="connsiteX192" fmla="*/ 2065274 w 5927951"/>
              <a:gd name="connsiteY192" fmla="*/ 500992 h 1126883"/>
              <a:gd name="connsiteX193" fmla="*/ 2065274 w 5927951"/>
              <a:gd name="connsiteY193" fmla="*/ 512342 h 1126883"/>
              <a:gd name="connsiteX194" fmla="*/ 2091621 w 5927951"/>
              <a:gd name="connsiteY194" fmla="*/ 512342 h 1126883"/>
              <a:gd name="connsiteX195" fmla="*/ 2091621 w 5927951"/>
              <a:gd name="connsiteY195" fmla="*/ 542606 h 1126883"/>
              <a:gd name="connsiteX196" fmla="*/ 2092381 w 5927951"/>
              <a:gd name="connsiteY196" fmla="*/ 542606 h 1126883"/>
              <a:gd name="connsiteX197" fmla="*/ 2097701 w 5927951"/>
              <a:gd name="connsiteY197" fmla="*/ 542606 h 1126883"/>
              <a:gd name="connsiteX198" fmla="*/ 2097701 w 5927951"/>
              <a:gd name="connsiteY198" fmla="*/ 543687 h 1126883"/>
              <a:gd name="connsiteX199" fmla="*/ 2097701 w 5927951"/>
              <a:gd name="connsiteY199" fmla="*/ 551254 h 1126883"/>
              <a:gd name="connsiteX200" fmla="*/ 2101755 w 5927951"/>
              <a:gd name="connsiteY200" fmla="*/ 581518 h 1126883"/>
              <a:gd name="connsiteX201" fmla="*/ 2102515 w 5927951"/>
              <a:gd name="connsiteY201" fmla="*/ 581518 h 1126883"/>
              <a:gd name="connsiteX202" fmla="*/ 2107835 w 5927951"/>
              <a:gd name="connsiteY202" fmla="*/ 581518 h 1126883"/>
              <a:gd name="connsiteX203" fmla="*/ 2107835 w 5927951"/>
              <a:gd name="connsiteY203" fmla="*/ 582329 h 1126883"/>
              <a:gd name="connsiteX204" fmla="*/ 2107835 w 5927951"/>
              <a:gd name="connsiteY204" fmla="*/ 588004 h 1126883"/>
              <a:gd name="connsiteX205" fmla="*/ 2108848 w 5927951"/>
              <a:gd name="connsiteY205" fmla="*/ 588004 h 1126883"/>
              <a:gd name="connsiteX206" fmla="*/ 2115941 w 5927951"/>
              <a:gd name="connsiteY206" fmla="*/ 588004 h 1126883"/>
              <a:gd name="connsiteX207" fmla="*/ 2115941 w 5927951"/>
              <a:gd name="connsiteY207" fmla="*/ 618269 h 1126883"/>
              <a:gd name="connsiteX208" fmla="*/ 2117968 w 5927951"/>
              <a:gd name="connsiteY208" fmla="*/ 618269 h 1126883"/>
              <a:gd name="connsiteX209" fmla="*/ 2132155 w 5927951"/>
              <a:gd name="connsiteY209" fmla="*/ 618269 h 1126883"/>
              <a:gd name="connsiteX210" fmla="*/ 2132155 w 5927951"/>
              <a:gd name="connsiteY210" fmla="*/ 642048 h 1126883"/>
              <a:gd name="connsiteX211" fmla="*/ 2134182 w 5927951"/>
              <a:gd name="connsiteY211" fmla="*/ 643669 h 1126883"/>
              <a:gd name="connsiteX212" fmla="*/ 2134182 w 5927951"/>
              <a:gd name="connsiteY212" fmla="*/ 655019 h 1126883"/>
              <a:gd name="connsiteX213" fmla="*/ 2134942 w 5927951"/>
              <a:gd name="connsiteY213" fmla="*/ 655019 h 1126883"/>
              <a:gd name="connsiteX214" fmla="*/ 2140262 w 5927951"/>
              <a:gd name="connsiteY214" fmla="*/ 655019 h 1126883"/>
              <a:gd name="connsiteX215" fmla="*/ 2140262 w 5927951"/>
              <a:gd name="connsiteY215" fmla="*/ 678798 h 1126883"/>
              <a:gd name="connsiteX216" fmla="*/ 2141528 w 5927951"/>
              <a:gd name="connsiteY216" fmla="*/ 678798 h 1126883"/>
              <a:gd name="connsiteX217" fmla="*/ 2150395 w 5927951"/>
              <a:gd name="connsiteY217" fmla="*/ 678798 h 1126883"/>
              <a:gd name="connsiteX218" fmla="*/ 2152422 w 5927951"/>
              <a:gd name="connsiteY218" fmla="*/ 682852 h 1126883"/>
              <a:gd name="connsiteX219" fmla="*/ 2152422 w 5927951"/>
              <a:gd name="connsiteY219" fmla="*/ 696093 h 1126883"/>
              <a:gd name="connsiteX220" fmla="*/ 2153942 w 5927951"/>
              <a:gd name="connsiteY220" fmla="*/ 694201 h 1126883"/>
              <a:gd name="connsiteX221" fmla="*/ 2164582 w 5927951"/>
              <a:gd name="connsiteY221" fmla="*/ 680960 h 1126883"/>
              <a:gd name="connsiteX222" fmla="*/ 2192956 w 5927951"/>
              <a:gd name="connsiteY222" fmla="*/ 680960 h 1126883"/>
              <a:gd name="connsiteX223" fmla="*/ 2192956 w 5927951"/>
              <a:gd name="connsiteY223" fmla="*/ 767431 h 1126883"/>
              <a:gd name="connsiteX224" fmla="*/ 2193716 w 5927951"/>
              <a:gd name="connsiteY224" fmla="*/ 767431 h 1126883"/>
              <a:gd name="connsiteX225" fmla="*/ 2199036 w 5927951"/>
              <a:gd name="connsiteY225" fmla="*/ 767431 h 1126883"/>
              <a:gd name="connsiteX226" fmla="*/ 2199796 w 5927951"/>
              <a:gd name="connsiteY226" fmla="*/ 766080 h 1126883"/>
              <a:gd name="connsiteX227" fmla="*/ 2205116 w 5927951"/>
              <a:gd name="connsiteY227" fmla="*/ 756622 h 1126883"/>
              <a:gd name="connsiteX228" fmla="*/ 2205116 w 5927951"/>
              <a:gd name="connsiteY228" fmla="*/ 758514 h 1126883"/>
              <a:gd name="connsiteX229" fmla="*/ 2205116 w 5927951"/>
              <a:gd name="connsiteY229" fmla="*/ 771755 h 1126883"/>
              <a:gd name="connsiteX230" fmla="*/ 2209169 w 5927951"/>
              <a:gd name="connsiteY230" fmla="*/ 726358 h 1126883"/>
              <a:gd name="connsiteX231" fmla="*/ 2209929 w 5927951"/>
              <a:gd name="connsiteY231" fmla="*/ 726358 h 1126883"/>
              <a:gd name="connsiteX232" fmla="*/ 2215249 w 5927951"/>
              <a:gd name="connsiteY232" fmla="*/ 726358 h 1126883"/>
              <a:gd name="connsiteX233" fmla="*/ 2215249 w 5927951"/>
              <a:gd name="connsiteY233" fmla="*/ 661504 h 1126883"/>
              <a:gd name="connsiteX234" fmla="*/ 2216263 w 5927951"/>
              <a:gd name="connsiteY234" fmla="*/ 661504 h 1126883"/>
              <a:gd name="connsiteX235" fmla="*/ 2223356 w 5927951"/>
              <a:gd name="connsiteY235" fmla="*/ 661504 h 1126883"/>
              <a:gd name="connsiteX236" fmla="*/ 2235516 w 5927951"/>
              <a:gd name="connsiteY236" fmla="*/ 618269 h 1126883"/>
              <a:gd name="connsiteX237" fmla="*/ 2236783 w 5927951"/>
              <a:gd name="connsiteY237" fmla="*/ 618269 h 1126883"/>
              <a:gd name="connsiteX238" fmla="*/ 2245650 w 5927951"/>
              <a:gd name="connsiteY238" fmla="*/ 618269 h 1126883"/>
              <a:gd name="connsiteX239" fmla="*/ 2255783 w 5927951"/>
              <a:gd name="connsiteY239" fmla="*/ 661504 h 1126883"/>
              <a:gd name="connsiteX240" fmla="*/ 2256796 w 5927951"/>
              <a:gd name="connsiteY240" fmla="*/ 661504 h 1126883"/>
              <a:gd name="connsiteX241" fmla="*/ 2263890 w 5927951"/>
              <a:gd name="connsiteY241" fmla="*/ 661504 h 1126883"/>
              <a:gd name="connsiteX242" fmla="*/ 2263890 w 5927951"/>
              <a:gd name="connsiteY242" fmla="*/ 700416 h 1126883"/>
              <a:gd name="connsiteX243" fmla="*/ 2265663 w 5927951"/>
              <a:gd name="connsiteY243" fmla="*/ 700416 h 1126883"/>
              <a:gd name="connsiteX244" fmla="*/ 2278077 w 5927951"/>
              <a:gd name="connsiteY244" fmla="*/ 700416 h 1126883"/>
              <a:gd name="connsiteX245" fmla="*/ 2278077 w 5927951"/>
              <a:gd name="connsiteY245" fmla="*/ 702578 h 1126883"/>
              <a:gd name="connsiteX246" fmla="*/ 2278077 w 5927951"/>
              <a:gd name="connsiteY246" fmla="*/ 717710 h 1126883"/>
              <a:gd name="connsiteX247" fmla="*/ 2282130 w 5927951"/>
              <a:gd name="connsiteY247" fmla="*/ 715549 h 1126883"/>
              <a:gd name="connsiteX248" fmla="*/ 2282130 w 5927951"/>
              <a:gd name="connsiteY248" fmla="*/ 700416 h 1126883"/>
              <a:gd name="connsiteX249" fmla="*/ 2283650 w 5927951"/>
              <a:gd name="connsiteY249" fmla="*/ 700416 h 1126883"/>
              <a:gd name="connsiteX250" fmla="*/ 2294290 w 5927951"/>
              <a:gd name="connsiteY250" fmla="*/ 700416 h 1126883"/>
              <a:gd name="connsiteX251" fmla="*/ 2294290 w 5927951"/>
              <a:gd name="connsiteY251" fmla="*/ 702037 h 1126883"/>
              <a:gd name="connsiteX252" fmla="*/ 2294290 w 5927951"/>
              <a:gd name="connsiteY252" fmla="*/ 713387 h 1126883"/>
              <a:gd name="connsiteX253" fmla="*/ 2324691 w 5927951"/>
              <a:gd name="connsiteY253" fmla="*/ 713387 h 1126883"/>
              <a:gd name="connsiteX254" fmla="*/ 2324691 w 5927951"/>
              <a:gd name="connsiteY254" fmla="*/ 676637 h 1126883"/>
              <a:gd name="connsiteX255" fmla="*/ 2325957 w 5927951"/>
              <a:gd name="connsiteY255" fmla="*/ 676637 h 1126883"/>
              <a:gd name="connsiteX256" fmla="*/ 2334824 w 5927951"/>
              <a:gd name="connsiteY256" fmla="*/ 676637 h 1126883"/>
              <a:gd name="connsiteX257" fmla="*/ 2334824 w 5927951"/>
              <a:gd name="connsiteY257" fmla="*/ 698254 h 1126883"/>
              <a:gd name="connsiteX258" fmla="*/ 2336851 w 5927951"/>
              <a:gd name="connsiteY258" fmla="*/ 665828 h 1126883"/>
              <a:gd name="connsiteX259" fmla="*/ 2359144 w 5927951"/>
              <a:gd name="connsiteY259" fmla="*/ 665828 h 1126883"/>
              <a:gd name="connsiteX260" fmla="*/ 2359144 w 5927951"/>
              <a:gd name="connsiteY260" fmla="*/ 664206 h 1126883"/>
              <a:gd name="connsiteX261" fmla="*/ 2359144 w 5927951"/>
              <a:gd name="connsiteY261" fmla="*/ 652857 h 1126883"/>
              <a:gd name="connsiteX262" fmla="*/ 2359904 w 5927951"/>
              <a:gd name="connsiteY262" fmla="*/ 652857 h 1126883"/>
              <a:gd name="connsiteX263" fmla="*/ 2365224 w 5927951"/>
              <a:gd name="connsiteY263" fmla="*/ 652857 h 1126883"/>
              <a:gd name="connsiteX264" fmla="*/ 2365224 w 5927951"/>
              <a:gd name="connsiteY264" fmla="*/ 650966 h 1126883"/>
              <a:gd name="connsiteX265" fmla="*/ 2365224 w 5927951"/>
              <a:gd name="connsiteY265" fmla="*/ 637725 h 1126883"/>
              <a:gd name="connsiteX266" fmla="*/ 2369278 w 5927951"/>
              <a:gd name="connsiteY266" fmla="*/ 644210 h 1126883"/>
              <a:gd name="connsiteX267" fmla="*/ 2371558 w 5927951"/>
              <a:gd name="connsiteY267" fmla="*/ 644210 h 1126883"/>
              <a:gd name="connsiteX268" fmla="*/ 2387518 w 5927951"/>
              <a:gd name="connsiteY268" fmla="*/ 644210 h 1126883"/>
              <a:gd name="connsiteX269" fmla="*/ 2387518 w 5927951"/>
              <a:gd name="connsiteY269" fmla="*/ 643399 h 1126883"/>
              <a:gd name="connsiteX270" fmla="*/ 2387518 w 5927951"/>
              <a:gd name="connsiteY270" fmla="*/ 637725 h 1126883"/>
              <a:gd name="connsiteX271" fmla="*/ 2388278 w 5927951"/>
              <a:gd name="connsiteY271" fmla="*/ 637725 h 1126883"/>
              <a:gd name="connsiteX272" fmla="*/ 2393598 w 5927951"/>
              <a:gd name="connsiteY272" fmla="*/ 637725 h 1126883"/>
              <a:gd name="connsiteX273" fmla="*/ 2393598 w 5927951"/>
              <a:gd name="connsiteY273" fmla="*/ 639076 h 1126883"/>
              <a:gd name="connsiteX274" fmla="*/ 2393598 w 5927951"/>
              <a:gd name="connsiteY274" fmla="*/ 648534 h 1126883"/>
              <a:gd name="connsiteX275" fmla="*/ 2432105 w 5927951"/>
              <a:gd name="connsiteY275" fmla="*/ 648534 h 1126883"/>
              <a:gd name="connsiteX276" fmla="*/ 2432105 w 5927951"/>
              <a:gd name="connsiteY276" fmla="*/ 786887 h 1126883"/>
              <a:gd name="connsiteX277" fmla="*/ 2433625 w 5927951"/>
              <a:gd name="connsiteY277" fmla="*/ 786887 h 1126883"/>
              <a:gd name="connsiteX278" fmla="*/ 2444265 w 5927951"/>
              <a:gd name="connsiteY278" fmla="*/ 786887 h 1126883"/>
              <a:gd name="connsiteX279" fmla="*/ 2444265 w 5927951"/>
              <a:gd name="connsiteY279" fmla="*/ 773917 h 1126883"/>
              <a:gd name="connsiteX280" fmla="*/ 2448319 w 5927951"/>
              <a:gd name="connsiteY280" fmla="*/ 773917 h 1126883"/>
              <a:gd name="connsiteX281" fmla="*/ 2448319 w 5927951"/>
              <a:gd name="connsiteY281" fmla="*/ 786887 h 1126883"/>
              <a:gd name="connsiteX282" fmla="*/ 2478719 w 5927951"/>
              <a:gd name="connsiteY282" fmla="*/ 786887 h 1126883"/>
              <a:gd name="connsiteX283" fmla="*/ 2478719 w 5927951"/>
              <a:gd name="connsiteY283" fmla="*/ 756622 h 1126883"/>
              <a:gd name="connsiteX284" fmla="*/ 2490879 w 5927951"/>
              <a:gd name="connsiteY284" fmla="*/ 756622 h 1126883"/>
              <a:gd name="connsiteX285" fmla="*/ 2503039 w 5927951"/>
              <a:gd name="connsiteY285" fmla="*/ 754461 h 1126883"/>
              <a:gd name="connsiteX286" fmla="*/ 2507093 w 5927951"/>
              <a:gd name="connsiteY286" fmla="*/ 756622 h 1126883"/>
              <a:gd name="connsiteX287" fmla="*/ 2517226 w 5927951"/>
              <a:gd name="connsiteY287" fmla="*/ 756622 h 1126883"/>
              <a:gd name="connsiteX288" fmla="*/ 2517226 w 5927951"/>
              <a:gd name="connsiteY288" fmla="*/ 786887 h 1126883"/>
              <a:gd name="connsiteX289" fmla="*/ 2525333 w 5927951"/>
              <a:gd name="connsiteY289" fmla="*/ 786887 h 1126883"/>
              <a:gd name="connsiteX290" fmla="*/ 2525333 w 5927951"/>
              <a:gd name="connsiteY290" fmla="*/ 804182 h 1126883"/>
              <a:gd name="connsiteX291" fmla="*/ 2534669 w 5927951"/>
              <a:gd name="connsiteY291" fmla="*/ 805087 h 1126883"/>
              <a:gd name="connsiteX292" fmla="*/ 2547627 w 5927951"/>
              <a:gd name="connsiteY292" fmla="*/ 805087 h 1126883"/>
              <a:gd name="connsiteX293" fmla="*/ 2547627 w 5927951"/>
              <a:gd name="connsiteY293" fmla="*/ 789049 h 1126883"/>
              <a:gd name="connsiteX294" fmla="*/ 2615583 w 5927951"/>
              <a:gd name="connsiteY294" fmla="*/ 789049 h 1126883"/>
              <a:gd name="connsiteX295" fmla="*/ 2615583 w 5927951"/>
              <a:gd name="connsiteY295" fmla="*/ 703796 h 1126883"/>
              <a:gd name="connsiteX296" fmla="*/ 2687591 w 5927951"/>
              <a:gd name="connsiteY296" fmla="*/ 703796 h 1126883"/>
              <a:gd name="connsiteX297" fmla="*/ 2687591 w 5927951"/>
              <a:gd name="connsiteY297" fmla="*/ 782564 h 1126883"/>
              <a:gd name="connsiteX298" fmla="*/ 2689495 w 5927951"/>
              <a:gd name="connsiteY298" fmla="*/ 782564 h 1126883"/>
              <a:gd name="connsiteX299" fmla="*/ 2690737 w 5927951"/>
              <a:gd name="connsiteY299" fmla="*/ 805087 h 1126883"/>
              <a:gd name="connsiteX300" fmla="*/ 2700413 w 5927951"/>
              <a:gd name="connsiteY300" fmla="*/ 805087 h 1126883"/>
              <a:gd name="connsiteX301" fmla="*/ 2701655 w 5927951"/>
              <a:gd name="connsiteY301" fmla="*/ 782564 h 1126883"/>
              <a:gd name="connsiteX302" fmla="*/ 2707735 w 5927951"/>
              <a:gd name="connsiteY302" fmla="*/ 782564 h 1126883"/>
              <a:gd name="connsiteX303" fmla="*/ 2708977 w 5927951"/>
              <a:gd name="connsiteY303" fmla="*/ 805087 h 1126883"/>
              <a:gd name="connsiteX304" fmla="*/ 2759599 w 5927951"/>
              <a:gd name="connsiteY304" fmla="*/ 805087 h 1126883"/>
              <a:gd name="connsiteX305" fmla="*/ 2759599 w 5927951"/>
              <a:gd name="connsiteY305" fmla="*/ 642059 h 1126883"/>
              <a:gd name="connsiteX306" fmla="*/ 2956926 w 5927951"/>
              <a:gd name="connsiteY306" fmla="*/ 642059 h 1126883"/>
              <a:gd name="connsiteX307" fmla="*/ 2956926 w 5927951"/>
              <a:gd name="connsiteY307" fmla="*/ 805087 h 1126883"/>
              <a:gd name="connsiteX308" fmla="*/ 2975623 w 5927951"/>
              <a:gd name="connsiteY308" fmla="*/ 805087 h 1126883"/>
              <a:gd name="connsiteX309" fmla="*/ 2975623 w 5927951"/>
              <a:gd name="connsiteY309" fmla="*/ 722394 h 1126883"/>
              <a:gd name="connsiteX310" fmla="*/ 3070743 w 5927951"/>
              <a:gd name="connsiteY310" fmla="*/ 722394 h 1126883"/>
              <a:gd name="connsiteX311" fmla="*/ 3082673 w 5927951"/>
              <a:gd name="connsiteY311" fmla="*/ 404253 h 1126883"/>
              <a:gd name="connsiteX312" fmla="*/ 3070513 w 5927951"/>
              <a:gd name="connsiteY312" fmla="*/ 382635 h 1126883"/>
              <a:gd name="connsiteX313" fmla="*/ 3064433 w 5927951"/>
              <a:gd name="connsiteY313" fmla="*/ 378311 h 1126883"/>
              <a:gd name="connsiteX314" fmla="*/ 3072540 w 5927951"/>
              <a:gd name="connsiteY314" fmla="*/ 354532 h 1126883"/>
              <a:gd name="connsiteX315" fmla="*/ 3072540 w 5927951"/>
              <a:gd name="connsiteY315" fmla="*/ 337238 h 1126883"/>
              <a:gd name="connsiteX316" fmla="*/ 3086727 w 5927951"/>
              <a:gd name="connsiteY316" fmla="*/ 337238 h 1126883"/>
              <a:gd name="connsiteX317" fmla="*/ 3086727 w 5927951"/>
              <a:gd name="connsiteY317" fmla="*/ 315620 h 1126883"/>
              <a:gd name="connsiteX318" fmla="*/ 3088753 w 5927951"/>
              <a:gd name="connsiteY318" fmla="*/ 311296 h 1126883"/>
              <a:gd name="connsiteX319" fmla="*/ 3088753 w 5927951"/>
              <a:gd name="connsiteY319" fmla="*/ 233472 h 1126883"/>
              <a:gd name="connsiteX320" fmla="*/ 3086727 w 5927951"/>
              <a:gd name="connsiteY320" fmla="*/ 226987 h 1126883"/>
              <a:gd name="connsiteX321" fmla="*/ 3092807 w 5927951"/>
              <a:gd name="connsiteY321" fmla="*/ 220501 h 1126883"/>
              <a:gd name="connsiteX322" fmla="*/ 3092807 w 5927951"/>
              <a:gd name="connsiteY322" fmla="*/ 162133 h 1126883"/>
              <a:gd name="connsiteX323" fmla="*/ 3094833 w 5927951"/>
              <a:gd name="connsiteY323" fmla="*/ 157810 h 1126883"/>
              <a:gd name="connsiteX324" fmla="*/ 3094833 w 5927951"/>
              <a:gd name="connsiteY324" fmla="*/ 101604 h 1126883"/>
              <a:gd name="connsiteX325" fmla="*/ 3096860 w 5927951"/>
              <a:gd name="connsiteY325" fmla="*/ 82148 h 1126883"/>
              <a:gd name="connsiteX326" fmla="*/ 3100914 w 5927951"/>
              <a:gd name="connsiteY326" fmla="*/ 99442 h 1126883"/>
              <a:gd name="connsiteX327" fmla="*/ 3102940 w 5927951"/>
              <a:gd name="connsiteY327" fmla="*/ 157810 h 1126883"/>
              <a:gd name="connsiteX328" fmla="*/ 3104967 w 5927951"/>
              <a:gd name="connsiteY328" fmla="*/ 220501 h 1126883"/>
              <a:gd name="connsiteX329" fmla="*/ 3111047 w 5927951"/>
              <a:gd name="connsiteY329" fmla="*/ 226987 h 1126883"/>
              <a:gd name="connsiteX330" fmla="*/ 3109020 w 5927951"/>
              <a:gd name="connsiteY330" fmla="*/ 233472 h 1126883"/>
              <a:gd name="connsiteX331" fmla="*/ 3109020 w 5927951"/>
              <a:gd name="connsiteY331" fmla="*/ 311296 h 1126883"/>
              <a:gd name="connsiteX332" fmla="*/ 3111047 w 5927951"/>
              <a:gd name="connsiteY332" fmla="*/ 315620 h 1126883"/>
              <a:gd name="connsiteX333" fmla="*/ 3111047 w 5927951"/>
              <a:gd name="connsiteY333" fmla="*/ 337238 h 1126883"/>
              <a:gd name="connsiteX334" fmla="*/ 3125234 w 5927951"/>
              <a:gd name="connsiteY334" fmla="*/ 337238 h 1126883"/>
              <a:gd name="connsiteX335" fmla="*/ 3125234 w 5927951"/>
              <a:gd name="connsiteY335" fmla="*/ 354532 h 1126883"/>
              <a:gd name="connsiteX336" fmla="*/ 3133341 w 5927951"/>
              <a:gd name="connsiteY336" fmla="*/ 378311 h 1126883"/>
              <a:gd name="connsiteX337" fmla="*/ 3127261 w 5927951"/>
              <a:gd name="connsiteY337" fmla="*/ 382635 h 1126883"/>
              <a:gd name="connsiteX338" fmla="*/ 3115100 w 5927951"/>
              <a:gd name="connsiteY338" fmla="*/ 404253 h 1126883"/>
              <a:gd name="connsiteX339" fmla="*/ 3123207 w 5927951"/>
              <a:gd name="connsiteY339" fmla="*/ 657181 h 1126883"/>
              <a:gd name="connsiteX340" fmla="*/ 3188061 w 5927951"/>
              <a:gd name="connsiteY340" fmla="*/ 657181 h 1126883"/>
              <a:gd name="connsiteX341" fmla="*/ 3188061 w 5927951"/>
              <a:gd name="connsiteY341" fmla="*/ 732843 h 1126883"/>
              <a:gd name="connsiteX342" fmla="*/ 3196168 w 5927951"/>
              <a:gd name="connsiteY342" fmla="*/ 732843 h 1126883"/>
              <a:gd name="connsiteX343" fmla="*/ 3198195 w 5927951"/>
              <a:gd name="connsiteY343" fmla="*/ 726358 h 1126883"/>
              <a:gd name="connsiteX344" fmla="*/ 3204275 w 5927951"/>
              <a:gd name="connsiteY344" fmla="*/ 726358 h 1126883"/>
              <a:gd name="connsiteX345" fmla="*/ 3206302 w 5927951"/>
              <a:gd name="connsiteY345" fmla="*/ 735005 h 1126883"/>
              <a:gd name="connsiteX346" fmla="*/ 3218462 w 5927951"/>
              <a:gd name="connsiteY346" fmla="*/ 735005 h 1126883"/>
              <a:gd name="connsiteX347" fmla="*/ 3218462 w 5927951"/>
              <a:gd name="connsiteY347" fmla="*/ 728519 h 1126883"/>
              <a:gd name="connsiteX348" fmla="*/ 3240755 w 5927951"/>
              <a:gd name="connsiteY348" fmla="*/ 728519 h 1126883"/>
              <a:gd name="connsiteX349" fmla="*/ 3240755 w 5927951"/>
              <a:gd name="connsiteY349" fmla="*/ 735005 h 1126883"/>
              <a:gd name="connsiteX350" fmla="*/ 3261022 w 5927951"/>
              <a:gd name="connsiteY350" fmla="*/ 735005 h 1126883"/>
              <a:gd name="connsiteX351" fmla="*/ 3261022 w 5927951"/>
              <a:gd name="connsiteY351" fmla="*/ 780402 h 1126883"/>
              <a:gd name="connsiteX352" fmla="*/ 3275209 w 5927951"/>
              <a:gd name="connsiteY352" fmla="*/ 780402 h 1126883"/>
              <a:gd name="connsiteX353" fmla="*/ 3275209 w 5927951"/>
              <a:gd name="connsiteY353" fmla="*/ 767431 h 1126883"/>
              <a:gd name="connsiteX354" fmla="*/ 3291423 w 5927951"/>
              <a:gd name="connsiteY354" fmla="*/ 767431 h 1126883"/>
              <a:gd name="connsiteX355" fmla="*/ 3291423 w 5927951"/>
              <a:gd name="connsiteY355" fmla="*/ 588004 h 1126883"/>
              <a:gd name="connsiteX356" fmla="*/ 3297503 w 5927951"/>
              <a:gd name="connsiteY356" fmla="*/ 581518 h 1126883"/>
              <a:gd name="connsiteX357" fmla="*/ 3370464 w 5927951"/>
              <a:gd name="connsiteY357" fmla="*/ 581518 h 1126883"/>
              <a:gd name="connsiteX358" fmla="*/ 3370464 w 5927951"/>
              <a:gd name="connsiteY358" fmla="*/ 590166 h 1126883"/>
              <a:gd name="connsiteX359" fmla="*/ 3380597 w 5927951"/>
              <a:gd name="connsiteY359" fmla="*/ 590166 h 1126883"/>
              <a:gd name="connsiteX360" fmla="*/ 3380597 w 5927951"/>
              <a:gd name="connsiteY360" fmla="*/ 704740 h 1126883"/>
              <a:gd name="connsiteX361" fmla="*/ 3402891 w 5927951"/>
              <a:gd name="connsiteY361" fmla="*/ 704740 h 1126883"/>
              <a:gd name="connsiteX362" fmla="*/ 3402891 w 5927951"/>
              <a:gd name="connsiteY362" fmla="*/ 637725 h 1126883"/>
              <a:gd name="connsiteX363" fmla="*/ 3429238 w 5927951"/>
              <a:gd name="connsiteY363" fmla="*/ 637725 h 1126883"/>
              <a:gd name="connsiteX364" fmla="*/ 3433291 w 5927951"/>
              <a:gd name="connsiteY364" fmla="*/ 633401 h 1126883"/>
              <a:gd name="connsiteX365" fmla="*/ 3441398 w 5927951"/>
              <a:gd name="connsiteY365" fmla="*/ 633401 h 1126883"/>
              <a:gd name="connsiteX366" fmla="*/ 3445451 w 5927951"/>
              <a:gd name="connsiteY366" fmla="*/ 637725 h 1126883"/>
              <a:gd name="connsiteX367" fmla="*/ 3467745 w 5927951"/>
              <a:gd name="connsiteY367" fmla="*/ 637725 h 1126883"/>
              <a:gd name="connsiteX368" fmla="*/ 3467745 w 5927951"/>
              <a:gd name="connsiteY368" fmla="*/ 520989 h 1126883"/>
              <a:gd name="connsiteX369" fmla="*/ 3524492 w 5927951"/>
              <a:gd name="connsiteY369" fmla="*/ 510180 h 1126883"/>
              <a:gd name="connsiteX370" fmla="*/ 3524492 w 5927951"/>
              <a:gd name="connsiteY370" fmla="*/ 511261 h 1126883"/>
              <a:gd name="connsiteX371" fmla="*/ 3524492 w 5927951"/>
              <a:gd name="connsiteY371" fmla="*/ 518827 h 1126883"/>
              <a:gd name="connsiteX372" fmla="*/ 3550839 w 5927951"/>
              <a:gd name="connsiteY372" fmla="*/ 518827 h 1126883"/>
              <a:gd name="connsiteX373" fmla="*/ 3550839 w 5927951"/>
              <a:gd name="connsiteY373" fmla="*/ 773917 h 1126883"/>
              <a:gd name="connsiteX374" fmla="*/ 3573133 w 5927951"/>
              <a:gd name="connsiteY374" fmla="*/ 773917 h 1126883"/>
              <a:gd name="connsiteX375" fmla="*/ 3573133 w 5927951"/>
              <a:gd name="connsiteY375" fmla="*/ 769593 h 1126883"/>
              <a:gd name="connsiteX376" fmla="*/ 3585293 w 5927951"/>
              <a:gd name="connsiteY376" fmla="*/ 769593 h 1126883"/>
              <a:gd name="connsiteX377" fmla="*/ 3585293 w 5927951"/>
              <a:gd name="connsiteY377" fmla="*/ 773917 h 1126883"/>
              <a:gd name="connsiteX378" fmla="*/ 3609613 w 5927951"/>
              <a:gd name="connsiteY378" fmla="*/ 773917 h 1126883"/>
              <a:gd name="connsiteX379" fmla="*/ 3609613 w 5927951"/>
              <a:gd name="connsiteY379" fmla="*/ 760946 h 1126883"/>
              <a:gd name="connsiteX380" fmla="*/ 3637987 w 5927951"/>
              <a:gd name="connsiteY380" fmla="*/ 760946 h 1126883"/>
              <a:gd name="connsiteX381" fmla="*/ 3650147 w 5927951"/>
              <a:gd name="connsiteY381" fmla="*/ 756622 h 1126883"/>
              <a:gd name="connsiteX382" fmla="*/ 3670414 w 5927951"/>
              <a:gd name="connsiteY382" fmla="*/ 760946 h 1126883"/>
              <a:gd name="connsiteX383" fmla="*/ 3670414 w 5927951"/>
              <a:gd name="connsiteY383" fmla="*/ 743652 h 1126883"/>
              <a:gd name="connsiteX384" fmla="*/ 3678521 w 5927951"/>
              <a:gd name="connsiteY384" fmla="*/ 743652 h 1126883"/>
              <a:gd name="connsiteX385" fmla="*/ 3678521 w 5927951"/>
              <a:gd name="connsiteY385" fmla="*/ 730681 h 1126883"/>
              <a:gd name="connsiteX386" fmla="*/ 3735268 w 5927951"/>
              <a:gd name="connsiteY386" fmla="*/ 730681 h 1126883"/>
              <a:gd name="connsiteX387" fmla="*/ 3735268 w 5927951"/>
              <a:gd name="connsiteY387" fmla="*/ 700416 h 1126883"/>
              <a:gd name="connsiteX388" fmla="*/ 3753508 w 5927951"/>
              <a:gd name="connsiteY388" fmla="*/ 700416 h 1126883"/>
              <a:gd name="connsiteX389" fmla="*/ 3753508 w 5927951"/>
              <a:gd name="connsiteY389" fmla="*/ 693931 h 1126883"/>
              <a:gd name="connsiteX390" fmla="*/ 3765668 w 5927951"/>
              <a:gd name="connsiteY390" fmla="*/ 693931 h 1126883"/>
              <a:gd name="connsiteX391" fmla="*/ 3765668 w 5927951"/>
              <a:gd name="connsiteY391" fmla="*/ 700416 h 1126883"/>
              <a:gd name="connsiteX392" fmla="*/ 3781882 w 5927951"/>
              <a:gd name="connsiteY392" fmla="*/ 700416 h 1126883"/>
              <a:gd name="connsiteX393" fmla="*/ 3781882 w 5927951"/>
              <a:gd name="connsiteY393" fmla="*/ 750137 h 1126883"/>
              <a:gd name="connsiteX394" fmla="*/ 3814309 w 5927951"/>
              <a:gd name="connsiteY394" fmla="*/ 750137 h 1126883"/>
              <a:gd name="connsiteX395" fmla="*/ 3814309 w 5927951"/>
              <a:gd name="connsiteY395" fmla="*/ 724196 h 1126883"/>
              <a:gd name="connsiteX396" fmla="*/ 3852816 w 5927951"/>
              <a:gd name="connsiteY396" fmla="*/ 724196 h 1126883"/>
              <a:gd name="connsiteX397" fmla="*/ 3852816 w 5927951"/>
              <a:gd name="connsiteY397" fmla="*/ 693931 h 1126883"/>
              <a:gd name="connsiteX398" fmla="*/ 3901457 w 5927951"/>
              <a:gd name="connsiteY398" fmla="*/ 693931 h 1126883"/>
              <a:gd name="connsiteX399" fmla="*/ 3901457 w 5927951"/>
              <a:gd name="connsiteY399" fmla="*/ 805087 h 1126883"/>
              <a:gd name="connsiteX400" fmla="*/ 3901457 w 5927951"/>
              <a:gd name="connsiteY400" fmla="*/ 818866 h 1126883"/>
              <a:gd name="connsiteX401" fmla="*/ 3967332 w 5927951"/>
              <a:gd name="connsiteY401" fmla="*/ 818866 h 1126883"/>
              <a:gd name="connsiteX402" fmla="*/ 3967332 w 5927951"/>
              <a:gd name="connsiteY402" fmla="*/ 924638 h 1126883"/>
              <a:gd name="connsiteX403" fmla="*/ 3967332 w 5927951"/>
              <a:gd name="connsiteY403" fmla="*/ 947885 h 1126883"/>
              <a:gd name="connsiteX404" fmla="*/ 3982292 w 5927951"/>
              <a:gd name="connsiteY404" fmla="*/ 947885 h 1126883"/>
              <a:gd name="connsiteX405" fmla="*/ 3982292 w 5927951"/>
              <a:gd name="connsiteY405" fmla="*/ 946723 h 1126883"/>
              <a:gd name="connsiteX406" fmla="*/ 3982292 w 5927951"/>
              <a:gd name="connsiteY406" fmla="*/ 938587 h 1126883"/>
              <a:gd name="connsiteX407" fmla="*/ 4026872 w 5927951"/>
              <a:gd name="connsiteY407" fmla="*/ 938587 h 1126883"/>
              <a:gd name="connsiteX408" fmla="*/ 4026872 w 5927951"/>
              <a:gd name="connsiteY408" fmla="*/ 959508 h 1126883"/>
              <a:gd name="connsiteX409" fmla="*/ 4029101 w 5927951"/>
              <a:gd name="connsiteY409" fmla="*/ 960671 h 1126883"/>
              <a:gd name="connsiteX410" fmla="*/ 4044704 w 5927951"/>
              <a:gd name="connsiteY410" fmla="*/ 968807 h 1126883"/>
              <a:gd name="connsiteX411" fmla="*/ 4044704 w 5927951"/>
              <a:gd name="connsiteY411" fmla="*/ 999027 h 1126883"/>
              <a:gd name="connsiteX412" fmla="*/ 4046097 w 5927951"/>
              <a:gd name="connsiteY412" fmla="*/ 999609 h 1126883"/>
              <a:gd name="connsiteX413" fmla="*/ 4055849 w 5927951"/>
              <a:gd name="connsiteY413" fmla="*/ 1003677 h 1126883"/>
              <a:gd name="connsiteX414" fmla="*/ 4055849 w 5927951"/>
              <a:gd name="connsiteY414" fmla="*/ 1002515 h 1126883"/>
              <a:gd name="connsiteX415" fmla="*/ 4055849 w 5927951"/>
              <a:gd name="connsiteY415" fmla="*/ 994378 h 1126883"/>
              <a:gd name="connsiteX416" fmla="*/ 4056964 w 5927951"/>
              <a:gd name="connsiteY416" fmla="*/ 994378 h 1126883"/>
              <a:gd name="connsiteX417" fmla="*/ 4064766 w 5927951"/>
              <a:gd name="connsiteY417" fmla="*/ 994378 h 1126883"/>
              <a:gd name="connsiteX418" fmla="*/ 4064766 w 5927951"/>
              <a:gd name="connsiteY418" fmla="*/ 993506 h 1126883"/>
              <a:gd name="connsiteX419" fmla="*/ 4064766 w 5927951"/>
              <a:gd name="connsiteY419" fmla="*/ 987404 h 1126883"/>
              <a:gd name="connsiteX420" fmla="*/ 4063651 w 5927951"/>
              <a:gd name="connsiteY420" fmla="*/ 987404 h 1126883"/>
              <a:gd name="connsiteX421" fmla="*/ 4055849 w 5927951"/>
              <a:gd name="connsiteY421" fmla="*/ 987404 h 1126883"/>
              <a:gd name="connsiteX422" fmla="*/ 4055849 w 5927951"/>
              <a:gd name="connsiteY422" fmla="*/ 986242 h 1126883"/>
              <a:gd name="connsiteX423" fmla="*/ 4055849 w 5927951"/>
              <a:gd name="connsiteY423" fmla="*/ 978106 h 1126883"/>
              <a:gd name="connsiteX424" fmla="*/ 4056964 w 5927951"/>
              <a:gd name="connsiteY424" fmla="*/ 978106 h 1126883"/>
              <a:gd name="connsiteX425" fmla="*/ 4064766 w 5927951"/>
              <a:gd name="connsiteY425" fmla="*/ 978106 h 1126883"/>
              <a:gd name="connsiteX426" fmla="*/ 4064766 w 5927951"/>
              <a:gd name="connsiteY426" fmla="*/ 976943 h 1126883"/>
              <a:gd name="connsiteX427" fmla="*/ 4064766 w 5927951"/>
              <a:gd name="connsiteY427" fmla="*/ 968807 h 1126883"/>
              <a:gd name="connsiteX428" fmla="*/ 4063651 w 5927951"/>
              <a:gd name="connsiteY428" fmla="*/ 968807 h 1126883"/>
              <a:gd name="connsiteX429" fmla="*/ 4055849 w 5927951"/>
              <a:gd name="connsiteY429" fmla="*/ 968807 h 1126883"/>
              <a:gd name="connsiteX430" fmla="*/ 4055849 w 5927951"/>
              <a:gd name="connsiteY430" fmla="*/ 967645 h 1126883"/>
              <a:gd name="connsiteX431" fmla="*/ 4055849 w 5927951"/>
              <a:gd name="connsiteY431" fmla="*/ 959508 h 1126883"/>
              <a:gd name="connsiteX432" fmla="*/ 4056964 w 5927951"/>
              <a:gd name="connsiteY432" fmla="*/ 959508 h 1126883"/>
              <a:gd name="connsiteX433" fmla="*/ 4064766 w 5927951"/>
              <a:gd name="connsiteY433" fmla="*/ 959508 h 1126883"/>
              <a:gd name="connsiteX434" fmla="*/ 4064766 w 5927951"/>
              <a:gd name="connsiteY434" fmla="*/ 958637 h 1126883"/>
              <a:gd name="connsiteX435" fmla="*/ 4064766 w 5927951"/>
              <a:gd name="connsiteY435" fmla="*/ 952535 h 1126883"/>
              <a:gd name="connsiteX436" fmla="*/ 4063651 w 5927951"/>
              <a:gd name="connsiteY436" fmla="*/ 952535 h 1126883"/>
              <a:gd name="connsiteX437" fmla="*/ 4055849 w 5927951"/>
              <a:gd name="connsiteY437" fmla="*/ 952535 h 1126883"/>
              <a:gd name="connsiteX438" fmla="*/ 4055849 w 5927951"/>
              <a:gd name="connsiteY438" fmla="*/ 951372 h 1126883"/>
              <a:gd name="connsiteX439" fmla="*/ 4055849 w 5927951"/>
              <a:gd name="connsiteY439" fmla="*/ 943236 h 1126883"/>
              <a:gd name="connsiteX440" fmla="*/ 4056964 w 5927951"/>
              <a:gd name="connsiteY440" fmla="*/ 943236 h 1126883"/>
              <a:gd name="connsiteX441" fmla="*/ 4064766 w 5927951"/>
              <a:gd name="connsiteY441" fmla="*/ 943236 h 1126883"/>
              <a:gd name="connsiteX442" fmla="*/ 4064766 w 5927951"/>
              <a:gd name="connsiteY442" fmla="*/ 942074 h 1126883"/>
              <a:gd name="connsiteX443" fmla="*/ 4064766 w 5927951"/>
              <a:gd name="connsiteY443" fmla="*/ 933937 h 1126883"/>
              <a:gd name="connsiteX444" fmla="*/ 4063651 w 5927951"/>
              <a:gd name="connsiteY444" fmla="*/ 933937 h 1126883"/>
              <a:gd name="connsiteX445" fmla="*/ 4055849 w 5927951"/>
              <a:gd name="connsiteY445" fmla="*/ 933937 h 1126883"/>
              <a:gd name="connsiteX446" fmla="*/ 4055849 w 5927951"/>
              <a:gd name="connsiteY446" fmla="*/ 933066 h 1126883"/>
              <a:gd name="connsiteX447" fmla="*/ 4055849 w 5927951"/>
              <a:gd name="connsiteY447" fmla="*/ 926963 h 1126883"/>
              <a:gd name="connsiteX448" fmla="*/ 4056964 w 5927951"/>
              <a:gd name="connsiteY448" fmla="*/ 926963 h 1126883"/>
              <a:gd name="connsiteX449" fmla="*/ 4064766 w 5927951"/>
              <a:gd name="connsiteY449" fmla="*/ 926963 h 1126883"/>
              <a:gd name="connsiteX450" fmla="*/ 4064766 w 5927951"/>
              <a:gd name="connsiteY450" fmla="*/ 925801 h 1126883"/>
              <a:gd name="connsiteX451" fmla="*/ 4064766 w 5927951"/>
              <a:gd name="connsiteY451" fmla="*/ 917665 h 1126883"/>
              <a:gd name="connsiteX452" fmla="*/ 4063651 w 5927951"/>
              <a:gd name="connsiteY452" fmla="*/ 917665 h 1126883"/>
              <a:gd name="connsiteX453" fmla="*/ 4055849 w 5927951"/>
              <a:gd name="connsiteY453" fmla="*/ 917665 h 1126883"/>
              <a:gd name="connsiteX454" fmla="*/ 4055849 w 5927951"/>
              <a:gd name="connsiteY454" fmla="*/ 916503 h 1126883"/>
              <a:gd name="connsiteX455" fmla="*/ 4055849 w 5927951"/>
              <a:gd name="connsiteY455" fmla="*/ 908366 h 1126883"/>
              <a:gd name="connsiteX456" fmla="*/ 4056964 w 5927951"/>
              <a:gd name="connsiteY456" fmla="*/ 908366 h 1126883"/>
              <a:gd name="connsiteX457" fmla="*/ 4064766 w 5927951"/>
              <a:gd name="connsiteY457" fmla="*/ 908366 h 1126883"/>
              <a:gd name="connsiteX458" fmla="*/ 4064766 w 5927951"/>
              <a:gd name="connsiteY458" fmla="*/ 907204 h 1126883"/>
              <a:gd name="connsiteX459" fmla="*/ 4064766 w 5927951"/>
              <a:gd name="connsiteY459" fmla="*/ 899068 h 1126883"/>
              <a:gd name="connsiteX460" fmla="*/ 4063651 w 5927951"/>
              <a:gd name="connsiteY460" fmla="*/ 899068 h 1126883"/>
              <a:gd name="connsiteX461" fmla="*/ 4055849 w 5927951"/>
              <a:gd name="connsiteY461" fmla="*/ 899068 h 1126883"/>
              <a:gd name="connsiteX462" fmla="*/ 4055849 w 5927951"/>
              <a:gd name="connsiteY462" fmla="*/ 898196 h 1126883"/>
              <a:gd name="connsiteX463" fmla="*/ 4055849 w 5927951"/>
              <a:gd name="connsiteY463" fmla="*/ 892094 h 1126883"/>
              <a:gd name="connsiteX464" fmla="*/ 4056964 w 5927951"/>
              <a:gd name="connsiteY464" fmla="*/ 892094 h 1126883"/>
              <a:gd name="connsiteX465" fmla="*/ 4064766 w 5927951"/>
              <a:gd name="connsiteY465" fmla="*/ 892094 h 1126883"/>
              <a:gd name="connsiteX466" fmla="*/ 4064766 w 5927951"/>
              <a:gd name="connsiteY466" fmla="*/ 890931 h 1126883"/>
              <a:gd name="connsiteX467" fmla="*/ 4064766 w 5927951"/>
              <a:gd name="connsiteY467" fmla="*/ 882795 h 1126883"/>
              <a:gd name="connsiteX468" fmla="*/ 4063651 w 5927951"/>
              <a:gd name="connsiteY468" fmla="*/ 882795 h 1126883"/>
              <a:gd name="connsiteX469" fmla="*/ 4055849 w 5927951"/>
              <a:gd name="connsiteY469" fmla="*/ 882795 h 1126883"/>
              <a:gd name="connsiteX470" fmla="*/ 4055849 w 5927951"/>
              <a:gd name="connsiteY470" fmla="*/ 881633 h 1126883"/>
              <a:gd name="connsiteX471" fmla="*/ 4055849 w 5927951"/>
              <a:gd name="connsiteY471" fmla="*/ 873496 h 1126883"/>
              <a:gd name="connsiteX472" fmla="*/ 4056964 w 5927951"/>
              <a:gd name="connsiteY472" fmla="*/ 873496 h 1126883"/>
              <a:gd name="connsiteX473" fmla="*/ 4064766 w 5927951"/>
              <a:gd name="connsiteY473" fmla="*/ 873496 h 1126883"/>
              <a:gd name="connsiteX474" fmla="*/ 4064766 w 5927951"/>
              <a:gd name="connsiteY474" fmla="*/ 872625 h 1126883"/>
              <a:gd name="connsiteX475" fmla="*/ 4064766 w 5927951"/>
              <a:gd name="connsiteY475" fmla="*/ 866523 h 1126883"/>
              <a:gd name="connsiteX476" fmla="*/ 4063651 w 5927951"/>
              <a:gd name="connsiteY476" fmla="*/ 866523 h 1126883"/>
              <a:gd name="connsiteX477" fmla="*/ 4055849 w 5927951"/>
              <a:gd name="connsiteY477" fmla="*/ 866523 h 1126883"/>
              <a:gd name="connsiteX478" fmla="*/ 4055849 w 5927951"/>
              <a:gd name="connsiteY478" fmla="*/ 865360 h 1126883"/>
              <a:gd name="connsiteX479" fmla="*/ 4055849 w 5927951"/>
              <a:gd name="connsiteY479" fmla="*/ 857224 h 1126883"/>
              <a:gd name="connsiteX480" fmla="*/ 4056964 w 5927951"/>
              <a:gd name="connsiteY480" fmla="*/ 857224 h 1126883"/>
              <a:gd name="connsiteX481" fmla="*/ 4064766 w 5927951"/>
              <a:gd name="connsiteY481" fmla="*/ 857224 h 1126883"/>
              <a:gd name="connsiteX482" fmla="*/ 4064766 w 5927951"/>
              <a:gd name="connsiteY482" fmla="*/ 856062 h 1126883"/>
              <a:gd name="connsiteX483" fmla="*/ 4064766 w 5927951"/>
              <a:gd name="connsiteY483" fmla="*/ 847925 h 1126883"/>
              <a:gd name="connsiteX484" fmla="*/ 4063651 w 5927951"/>
              <a:gd name="connsiteY484" fmla="*/ 847925 h 1126883"/>
              <a:gd name="connsiteX485" fmla="*/ 4055849 w 5927951"/>
              <a:gd name="connsiteY485" fmla="*/ 847925 h 1126883"/>
              <a:gd name="connsiteX486" fmla="*/ 4055849 w 5927951"/>
              <a:gd name="connsiteY486" fmla="*/ 846763 h 1126883"/>
              <a:gd name="connsiteX487" fmla="*/ 4055849 w 5927951"/>
              <a:gd name="connsiteY487" fmla="*/ 838627 h 1126883"/>
              <a:gd name="connsiteX488" fmla="*/ 4056964 w 5927951"/>
              <a:gd name="connsiteY488" fmla="*/ 838627 h 1126883"/>
              <a:gd name="connsiteX489" fmla="*/ 4064766 w 5927951"/>
              <a:gd name="connsiteY489" fmla="*/ 838627 h 1126883"/>
              <a:gd name="connsiteX490" fmla="*/ 4064766 w 5927951"/>
              <a:gd name="connsiteY490" fmla="*/ 837755 h 1126883"/>
              <a:gd name="connsiteX491" fmla="*/ 4064766 w 5927951"/>
              <a:gd name="connsiteY491" fmla="*/ 831653 h 1126883"/>
              <a:gd name="connsiteX492" fmla="*/ 4063651 w 5927951"/>
              <a:gd name="connsiteY492" fmla="*/ 831653 h 1126883"/>
              <a:gd name="connsiteX493" fmla="*/ 4055849 w 5927951"/>
              <a:gd name="connsiteY493" fmla="*/ 831653 h 1126883"/>
              <a:gd name="connsiteX494" fmla="*/ 4055849 w 5927951"/>
              <a:gd name="connsiteY494" fmla="*/ 830491 h 1126883"/>
              <a:gd name="connsiteX495" fmla="*/ 4055849 w 5927951"/>
              <a:gd name="connsiteY495" fmla="*/ 822354 h 1126883"/>
              <a:gd name="connsiteX496" fmla="*/ 4056964 w 5927951"/>
              <a:gd name="connsiteY496" fmla="*/ 822354 h 1126883"/>
              <a:gd name="connsiteX497" fmla="*/ 4064766 w 5927951"/>
              <a:gd name="connsiteY497" fmla="*/ 822354 h 1126883"/>
              <a:gd name="connsiteX498" fmla="*/ 4064766 w 5927951"/>
              <a:gd name="connsiteY498" fmla="*/ 821192 h 1126883"/>
              <a:gd name="connsiteX499" fmla="*/ 4064766 w 5927951"/>
              <a:gd name="connsiteY499" fmla="*/ 813056 h 1126883"/>
              <a:gd name="connsiteX500" fmla="*/ 4063651 w 5927951"/>
              <a:gd name="connsiteY500" fmla="*/ 813056 h 1126883"/>
              <a:gd name="connsiteX501" fmla="*/ 4055849 w 5927951"/>
              <a:gd name="connsiteY501" fmla="*/ 813056 h 1126883"/>
              <a:gd name="connsiteX502" fmla="*/ 4055849 w 5927951"/>
              <a:gd name="connsiteY502" fmla="*/ 811893 h 1126883"/>
              <a:gd name="connsiteX503" fmla="*/ 4055849 w 5927951"/>
              <a:gd name="connsiteY503" fmla="*/ 803757 h 1126883"/>
              <a:gd name="connsiteX504" fmla="*/ 4056964 w 5927951"/>
              <a:gd name="connsiteY504" fmla="*/ 803757 h 1126883"/>
              <a:gd name="connsiteX505" fmla="*/ 4064766 w 5927951"/>
              <a:gd name="connsiteY505" fmla="*/ 803757 h 1126883"/>
              <a:gd name="connsiteX506" fmla="*/ 4064766 w 5927951"/>
              <a:gd name="connsiteY506" fmla="*/ 802885 h 1126883"/>
              <a:gd name="connsiteX507" fmla="*/ 4064766 w 5927951"/>
              <a:gd name="connsiteY507" fmla="*/ 796783 h 1126883"/>
              <a:gd name="connsiteX508" fmla="*/ 4063651 w 5927951"/>
              <a:gd name="connsiteY508" fmla="*/ 796783 h 1126883"/>
              <a:gd name="connsiteX509" fmla="*/ 4055849 w 5927951"/>
              <a:gd name="connsiteY509" fmla="*/ 796783 h 1126883"/>
              <a:gd name="connsiteX510" fmla="*/ 4055849 w 5927951"/>
              <a:gd name="connsiteY510" fmla="*/ 795621 h 1126883"/>
              <a:gd name="connsiteX511" fmla="*/ 4055849 w 5927951"/>
              <a:gd name="connsiteY511" fmla="*/ 787484 h 1126883"/>
              <a:gd name="connsiteX512" fmla="*/ 4056964 w 5927951"/>
              <a:gd name="connsiteY512" fmla="*/ 787484 h 1126883"/>
              <a:gd name="connsiteX513" fmla="*/ 4064766 w 5927951"/>
              <a:gd name="connsiteY513" fmla="*/ 787484 h 1126883"/>
              <a:gd name="connsiteX514" fmla="*/ 4063651 w 5927951"/>
              <a:gd name="connsiteY514" fmla="*/ 785741 h 1126883"/>
              <a:gd name="connsiteX515" fmla="*/ 4055849 w 5927951"/>
              <a:gd name="connsiteY515" fmla="*/ 773537 h 1126883"/>
              <a:gd name="connsiteX516" fmla="*/ 4055849 w 5927951"/>
              <a:gd name="connsiteY516" fmla="*/ 736342 h 1126883"/>
              <a:gd name="connsiteX517" fmla="*/ 4205193 w 5927951"/>
              <a:gd name="connsiteY517" fmla="*/ 736342 h 1126883"/>
              <a:gd name="connsiteX518" fmla="*/ 4218567 w 5927951"/>
              <a:gd name="connsiteY518" fmla="*/ 757264 h 1126883"/>
              <a:gd name="connsiteX519" fmla="*/ 4218567 w 5927951"/>
              <a:gd name="connsiteY519" fmla="*/ 803757 h 1126883"/>
              <a:gd name="connsiteX520" fmla="*/ 4217453 w 5927951"/>
              <a:gd name="connsiteY520" fmla="*/ 803757 h 1126883"/>
              <a:gd name="connsiteX521" fmla="*/ 4209651 w 5927951"/>
              <a:gd name="connsiteY521" fmla="*/ 803757 h 1126883"/>
              <a:gd name="connsiteX522" fmla="*/ 4209651 w 5927951"/>
              <a:gd name="connsiteY522" fmla="*/ 804919 h 1126883"/>
              <a:gd name="connsiteX523" fmla="*/ 4209651 w 5927951"/>
              <a:gd name="connsiteY523" fmla="*/ 813056 h 1126883"/>
              <a:gd name="connsiteX524" fmla="*/ 4210766 w 5927951"/>
              <a:gd name="connsiteY524" fmla="*/ 813056 h 1126883"/>
              <a:gd name="connsiteX525" fmla="*/ 4218567 w 5927951"/>
              <a:gd name="connsiteY525" fmla="*/ 813056 h 1126883"/>
              <a:gd name="connsiteX526" fmla="*/ 4218567 w 5927951"/>
              <a:gd name="connsiteY526" fmla="*/ 814218 h 1126883"/>
              <a:gd name="connsiteX527" fmla="*/ 4218567 w 5927951"/>
              <a:gd name="connsiteY527" fmla="*/ 822354 h 1126883"/>
              <a:gd name="connsiteX528" fmla="*/ 4217453 w 5927951"/>
              <a:gd name="connsiteY528" fmla="*/ 822354 h 1126883"/>
              <a:gd name="connsiteX529" fmla="*/ 4209651 w 5927951"/>
              <a:gd name="connsiteY529" fmla="*/ 822354 h 1126883"/>
              <a:gd name="connsiteX530" fmla="*/ 4209651 w 5927951"/>
              <a:gd name="connsiteY530" fmla="*/ 823516 h 1126883"/>
              <a:gd name="connsiteX531" fmla="*/ 4209651 w 5927951"/>
              <a:gd name="connsiteY531" fmla="*/ 831653 h 1126883"/>
              <a:gd name="connsiteX532" fmla="*/ 4210766 w 5927951"/>
              <a:gd name="connsiteY532" fmla="*/ 831653 h 1126883"/>
              <a:gd name="connsiteX533" fmla="*/ 4218567 w 5927951"/>
              <a:gd name="connsiteY533" fmla="*/ 831653 h 1126883"/>
              <a:gd name="connsiteX534" fmla="*/ 4218567 w 5927951"/>
              <a:gd name="connsiteY534" fmla="*/ 832525 h 1126883"/>
              <a:gd name="connsiteX535" fmla="*/ 4218567 w 5927951"/>
              <a:gd name="connsiteY535" fmla="*/ 838627 h 1126883"/>
              <a:gd name="connsiteX536" fmla="*/ 4217453 w 5927951"/>
              <a:gd name="connsiteY536" fmla="*/ 838627 h 1126883"/>
              <a:gd name="connsiteX537" fmla="*/ 4209651 w 5927951"/>
              <a:gd name="connsiteY537" fmla="*/ 838627 h 1126883"/>
              <a:gd name="connsiteX538" fmla="*/ 4209651 w 5927951"/>
              <a:gd name="connsiteY538" fmla="*/ 839789 h 1126883"/>
              <a:gd name="connsiteX539" fmla="*/ 4209651 w 5927951"/>
              <a:gd name="connsiteY539" fmla="*/ 847925 h 1126883"/>
              <a:gd name="connsiteX540" fmla="*/ 4210766 w 5927951"/>
              <a:gd name="connsiteY540" fmla="*/ 847925 h 1126883"/>
              <a:gd name="connsiteX541" fmla="*/ 4218567 w 5927951"/>
              <a:gd name="connsiteY541" fmla="*/ 847925 h 1126883"/>
              <a:gd name="connsiteX542" fmla="*/ 4218567 w 5927951"/>
              <a:gd name="connsiteY542" fmla="*/ 849088 h 1126883"/>
              <a:gd name="connsiteX543" fmla="*/ 4218567 w 5927951"/>
              <a:gd name="connsiteY543" fmla="*/ 857224 h 1126883"/>
              <a:gd name="connsiteX544" fmla="*/ 4217453 w 5927951"/>
              <a:gd name="connsiteY544" fmla="*/ 857224 h 1126883"/>
              <a:gd name="connsiteX545" fmla="*/ 4209651 w 5927951"/>
              <a:gd name="connsiteY545" fmla="*/ 857224 h 1126883"/>
              <a:gd name="connsiteX546" fmla="*/ 4209651 w 5927951"/>
              <a:gd name="connsiteY546" fmla="*/ 858386 h 1126883"/>
              <a:gd name="connsiteX547" fmla="*/ 4209651 w 5927951"/>
              <a:gd name="connsiteY547" fmla="*/ 866523 h 1126883"/>
              <a:gd name="connsiteX548" fmla="*/ 4210766 w 5927951"/>
              <a:gd name="connsiteY548" fmla="*/ 866523 h 1126883"/>
              <a:gd name="connsiteX549" fmla="*/ 4218567 w 5927951"/>
              <a:gd name="connsiteY549" fmla="*/ 866523 h 1126883"/>
              <a:gd name="connsiteX550" fmla="*/ 4218567 w 5927951"/>
              <a:gd name="connsiteY550" fmla="*/ 867394 h 1126883"/>
              <a:gd name="connsiteX551" fmla="*/ 4218567 w 5927951"/>
              <a:gd name="connsiteY551" fmla="*/ 873496 h 1126883"/>
              <a:gd name="connsiteX552" fmla="*/ 4217453 w 5927951"/>
              <a:gd name="connsiteY552" fmla="*/ 873496 h 1126883"/>
              <a:gd name="connsiteX553" fmla="*/ 4209651 w 5927951"/>
              <a:gd name="connsiteY553" fmla="*/ 873496 h 1126883"/>
              <a:gd name="connsiteX554" fmla="*/ 4209651 w 5927951"/>
              <a:gd name="connsiteY554" fmla="*/ 874659 h 1126883"/>
              <a:gd name="connsiteX555" fmla="*/ 4209651 w 5927951"/>
              <a:gd name="connsiteY555" fmla="*/ 882795 h 1126883"/>
              <a:gd name="connsiteX556" fmla="*/ 4210766 w 5927951"/>
              <a:gd name="connsiteY556" fmla="*/ 882795 h 1126883"/>
              <a:gd name="connsiteX557" fmla="*/ 4218567 w 5927951"/>
              <a:gd name="connsiteY557" fmla="*/ 882795 h 1126883"/>
              <a:gd name="connsiteX558" fmla="*/ 4218567 w 5927951"/>
              <a:gd name="connsiteY558" fmla="*/ 883957 h 1126883"/>
              <a:gd name="connsiteX559" fmla="*/ 4218567 w 5927951"/>
              <a:gd name="connsiteY559" fmla="*/ 892094 h 1126883"/>
              <a:gd name="connsiteX560" fmla="*/ 4217453 w 5927951"/>
              <a:gd name="connsiteY560" fmla="*/ 892094 h 1126883"/>
              <a:gd name="connsiteX561" fmla="*/ 4209651 w 5927951"/>
              <a:gd name="connsiteY561" fmla="*/ 892094 h 1126883"/>
              <a:gd name="connsiteX562" fmla="*/ 4209651 w 5927951"/>
              <a:gd name="connsiteY562" fmla="*/ 892965 h 1126883"/>
              <a:gd name="connsiteX563" fmla="*/ 4209651 w 5927951"/>
              <a:gd name="connsiteY563" fmla="*/ 899068 h 1126883"/>
              <a:gd name="connsiteX564" fmla="*/ 4210766 w 5927951"/>
              <a:gd name="connsiteY564" fmla="*/ 899068 h 1126883"/>
              <a:gd name="connsiteX565" fmla="*/ 4218567 w 5927951"/>
              <a:gd name="connsiteY565" fmla="*/ 899068 h 1126883"/>
              <a:gd name="connsiteX566" fmla="*/ 4218567 w 5927951"/>
              <a:gd name="connsiteY566" fmla="*/ 900230 h 1126883"/>
              <a:gd name="connsiteX567" fmla="*/ 4218567 w 5927951"/>
              <a:gd name="connsiteY567" fmla="*/ 908366 h 1126883"/>
              <a:gd name="connsiteX568" fmla="*/ 4217453 w 5927951"/>
              <a:gd name="connsiteY568" fmla="*/ 908366 h 1126883"/>
              <a:gd name="connsiteX569" fmla="*/ 4209651 w 5927951"/>
              <a:gd name="connsiteY569" fmla="*/ 908366 h 1126883"/>
              <a:gd name="connsiteX570" fmla="*/ 4209651 w 5927951"/>
              <a:gd name="connsiteY570" fmla="*/ 909528 h 1126883"/>
              <a:gd name="connsiteX571" fmla="*/ 4209651 w 5927951"/>
              <a:gd name="connsiteY571" fmla="*/ 917665 h 1126883"/>
              <a:gd name="connsiteX572" fmla="*/ 4210766 w 5927951"/>
              <a:gd name="connsiteY572" fmla="*/ 917665 h 1126883"/>
              <a:gd name="connsiteX573" fmla="*/ 4218567 w 5927951"/>
              <a:gd name="connsiteY573" fmla="*/ 917665 h 1126883"/>
              <a:gd name="connsiteX574" fmla="*/ 4218567 w 5927951"/>
              <a:gd name="connsiteY574" fmla="*/ 918827 h 1126883"/>
              <a:gd name="connsiteX575" fmla="*/ 4218567 w 5927951"/>
              <a:gd name="connsiteY575" fmla="*/ 926963 h 1126883"/>
              <a:gd name="connsiteX576" fmla="*/ 4217453 w 5927951"/>
              <a:gd name="connsiteY576" fmla="*/ 926963 h 1126883"/>
              <a:gd name="connsiteX577" fmla="*/ 4209651 w 5927951"/>
              <a:gd name="connsiteY577" fmla="*/ 926963 h 1126883"/>
              <a:gd name="connsiteX578" fmla="*/ 4209651 w 5927951"/>
              <a:gd name="connsiteY578" fmla="*/ 927835 h 1126883"/>
              <a:gd name="connsiteX579" fmla="*/ 4209651 w 5927951"/>
              <a:gd name="connsiteY579" fmla="*/ 933937 h 1126883"/>
              <a:gd name="connsiteX580" fmla="*/ 4210766 w 5927951"/>
              <a:gd name="connsiteY580" fmla="*/ 933937 h 1126883"/>
              <a:gd name="connsiteX581" fmla="*/ 4218567 w 5927951"/>
              <a:gd name="connsiteY581" fmla="*/ 933937 h 1126883"/>
              <a:gd name="connsiteX582" fmla="*/ 4218567 w 5927951"/>
              <a:gd name="connsiteY582" fmla="*/ 935100 h 1126883"/>
              <a:gd name="connsiteX583" fmla="*/ 4218567 w 5927951"/>
              <a:gd name="connsiteY583" fmla="*/ 943236 h 1126883"/>
              <a:gd name="connsiteX584" fmla="*/ 4217453 w 5927951"/>
              <a:gd name="connsiteY584" fmla="*/ 943236 h 1126883"/>
              <a:gd name="connsiteX585" fmla="*/ 4209651 w 5927951"/>
              <a:gd name="connsiteY585" fmla="*/ 943236 h 1126883"/>
              <a:gd name="connsiteX586" fmla="*/ 4209651 w 5927951"/>
              <a:gd name="connsiteY586" fmla="*/ 944398 h 1126883"/>
              <a:gd name="connsiteX587" fmla="*/ 4209651 w 5927951"/>
              <a:gd name="connsiteY587" fmla="*/ 952535 h 1126883"/>
              <a:gd name="connsiteX588" fmla="*/ 4210766 w 5927951"/>
              <a:gd name="connsiteY588" fmla="*/ 952535 h 1126883"/>
              <a:gd name="connsiteX589" fmla="*/ 4218567 w 5927951"/>
              <a:gd name="connsiteY589" fmla="*/ 952535 h 1126883"/>
              <a:gd name="connsiteX590" fmla="*/ 4218567 w 5927951"/>
              <a:gd name="connsiteY590" fmla="*/ 953406 h 1126883"/>
              <a:gd name="connsiteX591" fmla="*/ 4218567 w 5927951"/>
              <a:gd name="connsiteY591" fmla="*/ 959508 h 1126883"/>
              <a:gd name="connsiteX592" fmla="*/ 4217453 w 5927951"/>
              <a:gd name="connsiteY592" fmla="*/ 959508 h 1126883"/>
              <a:gd name="connsiteX593" fmla="*/ 4209651 w 5927951"/>
              <a:gd name="connsiteY593" fmla="*/ 959508 h 1126883"/>
              <a:gd name="connsiteX594" fmla="*/ 4209651 w 5927951"/>
              <a:gd name="connsiteY594" fmla="*/ 960671 h 1126883"/>
              <a:gd name="connsiteX595" fmla="*/ 4209651 w 5927951"/>
              <a:gd name="connsiteY595" fmla="*/ 968807 h 1126883"/>
              <a:gd name="connsiteX596" fmla="*/ 4210766 w 5927951"/>
              <a:gd name="connsiteY596" fmla="*/ 968807 h 1126883"/>
              <a:gd name="connsiteX597" fmla="*/ 4218567 w 5927951"/>
              <a:gd name="connsiteY597" fmla="*/ 968807 h 1126883"/>
              <a:gd name="connsiteX598" fmla="*/ 4218567 w 5927951"/>
              <a:gd name="connsiteY598" fmla="*/ 969969 h 1126883"/>
              <a:gd name="connsiteX599" fmla="*/ 4218567 w 5927951"/>
              <a:gd name="connsiteY599" fmla="*/ 978106 h 1126883"/>
              <a:gd name="connsiteX600" fmla="*/ 4217453 w 5927951"/>
              <a:gd name="connsiteY600" fmla="*/ 978106 h 1126883"/>
              <a:gd name="connsiteX601" fmla="*/ 4209651 w 5927951"/>
              <a:gd name="connsiteY601" fmla="*/ 978106 h 1126883"/>
              <a:gd name="connsiteX602" fmla="*/ 4209651 w 5927951"/>
              <a:gd name="connsiteY602" fmla="*/ 979268 h 1126883"/>
              <a:gd name="connsiteX603" fmla="*/ 4209651 w 5927951"/>
              <a:gd name="connsiteY603" fmla="*/ 987404 h 1126883"/>
              <a:gd name="connsiteX604" fmla="*/ 4210766 w 5927951"/>
              <a:gd name="connsiteY604" fmla="*/ 987404 h 1126883"/>
              <a:gd name="connsiteX605" fmla="*/ 4218567 w 5927951"/>
              <a:gd name="connsiteY605" fmla="*/ 987404 h 1126883"/>
              <a:gd name="connsiteX606" fmla="*/ 4218567 w 5927951"/>
              <a:gd name="connsiteY606" fmla="*/ 988276 h 1126883"/>
              <a:gd name="connsiteX607" fmla="*/ 4218567 w 5927951"/>
              <a:gd name="connsiteY607" fmla="*/ 994378 h 1126883"/>
              <a:gd name="connsiteX608" fmla="*/ 4217453 w 5927951"/>
              <a:gd name="connsiteY608" fmla="*/ 994378 h 1126883"/>
              <a:gd name="connsiteX609" fmla="*/ 4209651 w 5927951"/>
              <a:gd name="connsiteY609" fmla="*/ 994378 h 1126883"/>
              <a:gd name="connsiteX610" fmla="*/ 4209651 w 5927951"/>
              <a:gd name="connsiteY610" fmla="*/ 995540 h 1126883"/>
              <a:gd name="connsiteX611" fmla="*/ 4209651 w 5927951"/>
              <a:gd name="connsiteY611" fmla="*/ 1003677 h 1126883"/>
              <a:gd name="connsiteX612" fmla="*/ 4234170 w 5927951"/>
              <a:gd name="connsiteY612" fmla="*/ 1024599 h 1126883"/>
              <a:gd name="connsiteX613" fmla="*/ 4233056 w 5927951"/>
              <a:gd name="connsiteY613" fmla="*/ 1029248 h 1126883"/>
              <a:gd name="connsiteX614" fmla="*/ 4225254 w 5927951"/>
              <a:gd name="connsiteY614" fmla="*/ 1029248 h 1126883"/>
              <a:gd name="connsiteX615" fmla="*/ 4225254 w 5927951"/>
              <a:gd name="connsiteY615" fmla="*/ 1054819 h 1126883"/>
              <a:gd name="connsiteX616" fmla="*/ 4226369 w 5927951"/>
              <a:gd name="connsiteY616" fmla="*/ 1054819 h 1126883"/>
              <a:gd name="connsiteX617" fmla="*/ 4234170 w 5927951"/>
              <a:gd name="connsiteY617" fmla="*/ 1054819 h 1126883"/>
              <a:gd name="connsiteX618" fmla="*/ 4234170 w 5927951"/>
              <a:gd name="connsiteY618" fmla="*/ 1053366 h 1126883"/>
              <a:gd name="connsiteX619" fmla="*/ 4234170 w 5927951"/>
              <a:gd name="connsiteY619" fmla="*/ 1043196 h 1126883"/>
              <a:gd name="connsiteX620" fmla="*/ 4235285 w 5927951"/>
              <a:gd name="connsiteY620" fmla="*/ 1042615 h 1126883"/>
              <a:gd name="connsiteX621" fmla="*/ 4243086 w 5927951"/>
              <a:gd name="connsiteY621" fmla="*/ 1038547 h 1126883"/>
              <a:gd name="connsiteX622" fmla="*/ 4245037 w 5927951"/>
              <a:gd name="connsiteY622" fmla="*/ 1038547 h 1126883"/>
              <a:gd name="connsiteX623" fmla="*/ 4258690 w 5927951"/>
              <a:gd name="connsiteY623" fmla="*/ 1038547 h 1126883"/>
              <a:gd name="connsiteX624" fmla="*/ 4258690 w 5927951"/>
              <a:gd name="connsiteY624" fmla="*/ 1039709 h 1126883"/>
              <a:gd name="connsiteX625" fmla="*/ 4258690 w 5927951"/>
              <a:gd name="connsiteY625" fmla="*/ 1047845 h 1126883"/>
              <a:gd name="connsiteX626" fmla="*/ 4260361 w 5927951"/>
              <a:gd name="connsiteY626" fmla="*/ 1047845 h 1126883"/>
              <a:gd name="connsiteX627" fmla="*/ 4272064 w 5927951"/>
              <a:gd name="connsiteY627" fmla="*/ 1047845 h 1126883"/>
              <a:gd name="connsiteX628" fmla="*/ 4273178 w 5927951"/>
              <a:gd name="connsiteY628" fmla="*/ 1052494 h 1126883"/>
              <a:gd name="connsiteX629" fmla="*/ 4280980 w 5927951"/>
              <a:gd name="connsiteY629" fmla="*/ 1052494 h 1126883"/>
              <a:gd name="connsiteX630" fmla="*/ 4305499 w 5927951"/>
              <a:gd name="connsiteY630" fmla="*/ 1085039 h 1126883"/>
              <a:gd name="connsiteX631" fmla="*/ 4305499 w 5927951"/>
              <a:gd name="connsiteY631" fmla="*/ 1119909 h 1126883"/>
              <a:gd name="connsiteX632" fmla="*/ 4306613 w 5927951"/>
              <a:gd name="connsiteY632" fmla="*/ 1119909 h 1126883"/>
              <a:gd name="connsiteX633" fmla="*/ 4314415 w 5927951"/>
              <a:gd name="connsiteY633" fmla="*/ 1119909 h 1126883"/>
              <a:gd name="connsiteX634" fmla="*/ 4314415 w 5927951"/>
              <a:gd name="connsiteY634" fmla="*/ 1117875 h 1126883"/>
              <a:gd name="connsiteX635" fmla="*/ 4314415 w 5927951"/>
              <a:gd name="connsiteY635" fmla="*/ 1103637 h 1126883"/>
              <a:gd name="connsiteX636" fmla="*/ 4315251 w 5927951"/>
              <a:gd name="connsiteY636" fmla="*/ 1103637 h 1126883"/>
              <a:gd name="connsiteX637" fmla="*/ 4321102 w 5927951"/>
              <a:gd name="connsiteY637" fmla="*/ 1103637 h 1126883"/>
              <a:gd name="connsiteX638" fmla="*/ 4321102 w 5927951"/>
              <a:gd name="connsiteY638" fmla="*/ 1104799 h 1126883"/>
              <a:gd name="connsiteX639" fmla="*/ 4321102 w 5927951"/>
              <a:gd name="connsiteY639" fmla="*/ 1112935 h 1126883"/>
              <a:gd name="connsiteX640" fmla="*/ 4330018 w 5927951"/>
              <a:gd name="connsiteY640" fmla="*/ 1064118 h 1126883"/>
              <a:gd name="connsiteX641" fmla="*/ 4367911 w 5927951"/>
              <a:gd name="connsiteY641" fmla="*/ 1064118 h 1126883"/>
              <a:gd name="connsiteX642" fmla="*/ 4367911 w 5927951"/>
              <a:gd name="connsiteY642" fmla="*/ 989729 h 1126883"/>
              <a:gd name="connsiteX643" fmla="*/ 4403575 w 5927951"/>
              <a:gd name="connsiteY643" fmla="*/ 989729 h 1126883"/>
              <a:gd name="connsiteX644" fmla="*/ 4403575 w 5927951"/>
              <a:gd name="connsiteY644" fmla="*/ 988857 h 1126883"/>
              <a:gd name="connsiteX645" fmla="*/ 4403575 w 5927951"/>
              <a:gd name="connsiteY645" fmla="*/ 982755 h 1126883"/>
              <a:gd name="connsiteX646" fmla="*/ 4425866 w 5927951"/>
              <a:gd name="connsiteY646" fmla="*/ 982755 h 1126883"/>
              <a:gd name="connsiteX647" fmla="*/ 4425866 w 5927951"/>
              <a:gd name="connsiteY647" fmla="*/ 943236 h 1126883"/>
              <a:gd name="connsiteX648" fmla="*/ 4421407 w 5927951"/>
              <a:gd name="connsiteY648" fmla="*/ 941492 h 1126883"/>
              <a:gd name="connsiteX649" fmla="*/ 4421407 w 5927951"/>
              <a:gd name="connsiteY649" fmla="*/ 929288 h 1126883"/>
              <a:gd name="connsiteX650" fmla="*/ 4425866 w 5927951"/>
              <a:gd name="connsiteY650" fmla="*/ 931613 h 1126883"/>
              <a:gd name="connsiteX651" fmla="*/ 4430324 w 5927951"/>
              <a:gd name="connsiteY651" fmla="*/ 908366 h 1126883"/>
              <a:gd name="connsiteX652" fmla="*/ 4434782 w 5927951"/>
              <a:gd name="connsiteY652" fmla="*/ 931613 h 1126883"/>
              <a:gd name="connsiteX653" fmla="*/ 4437289 w 5927951"/>
              <a:gd name="connsiteY653" fmla="*/ 928416 h 1126883"/>
              <a:gd name="connsiteX654" fmla="*/ 4439240 w 5927951"/>
              <a:gd name="connsiteY654" fmla="*/ 922314 h 1126883"/>
              <a:gd name="connsiteX655" fmla="*/ 4439797 w 5927951"/>
              <a:gd name="connsiteY655" fmla="*/ 921152 h 1126883"/>
              <a:gd name="connsiteX656" fmla="*/ 4443698 w 5927951"/>
              <a:gd name="connsiteY656" fmla="*/ 913015 h 1126883"/>
              <a:gd name="connsiteX657" fmla="*/ 4444255 w 5927951"/>
              <a:gd name="connsiteY657" fmla="*/ 911853 h 1126883"/>
              <a:gd name="connsiteX658" fmla="*/ 4448156 w 5927951"/>
              <a:gd name="connsiteY658" fmla="*/ 903717 h 1126883"/>
              <a:gd name="connsiteX659" fmla="*/ 4449549 w 5927951"/>
              <a:gd name="connsiteY659" fmla="*/ 902845 h 1126883"/>
              <a:gd name="connsiteX660" fmla="*/ 4459301 w 5927951"/>
              <a:gd name="connsiteY660" fmla="*/ 896743 h 1126883"/>
              <a:gd name="connsiteX661" fmla="*/ 4460973 w 5927951"/>
              <a:gd name="connsiteY661" fmla="*/ 895581 h 1126883"/>
              <a:gd name="connsiteX662" fmla="*/ 4472675 w 5927951"/>
              <a:gd name="connsiteY662" fmla="*/ 887444 h 1126883"/>
              <a:gd name="connsiteX663" fmla="*/ 4473511 w 5927951"/>
              <a:gd name="connsiteY663" fmla="*/ 886282 h 1126883"/>
              <a:gd name="connsiteX664" fmla="*/ 4479362 w 5927951"/>
              <a:gd name="connsiteY664" fmla="*/ 878146 h 1126883"/>
              <a:gd name="connsiteX665" fmla="*/ 4479919 w 5927951"/>
              <a:gd name="connsiteY665" fmla="*/ 876112 h 1126883"/>
              <a:gd name="connsiteX666" fmla="*/ 4483820 w 5927951"/>
              <a:gd name="connsiteY666" fmla="*/ 861873 h 1126883"/>
              <a:gd name="connsiteX667" fmla="*/ 4484377 w 5927951"/>
              <a:gd name="connsiteY667" fmla="*/ 863907 h 1126883"/>
              <a:gd name="connsiteX668" fmla="*/ 4488278 w 5927951"/>
              <a:gd name="connsiteY668" fmla="*/ 878146 h 1126883"/>
              <a:gd name="connsiteX669" fmla="*/ 4488835 w 5927951"/>
              <a:gd name="connsiteY669" fmla="*/ 879017 h 1126883"/>
              <a:gd name="connsiteX670" fmla="*/ 4492736 w 5927951"/>
              <a:gd name="connsiteY670" fmla="*/ 885120 h 1126883"/>
              <a:gd name="connsiteX671" fmla="*/ 4494129 w 5927951"/>
              <a:gd name="connsiteY671" fmla="*/ 886282 h 1126883"/>
              <a:gd name="connsiteX672" fmla="*/ 4503881 w 5927951"/>
              <a:gd name="connsiteY672" fmla="*/ 894418 h 1126883"/>
              <a:gd name="connsiteX673" fmla="*/ 4504996 w 5927951"/>
              <a:gd name="connsiteY673" fmla="*/ 895581 h 1126883"/>
              <a:gd name="connsiteX674" fmla="*/ 4512797 w 5927951"/>
              <a:gd name="connsiteY674" fmla="*/ 903717 h 1126883"/>
              <a:gd name="connsiteX675" fmla="*/ 4513912 w 5927951"/>
              <a:gd name="connsiteY675" fmla="*/ 904879 h 1126883"/>
              <a:gd name="connsiteX676" fmla="*/ 4521713 w 5927951"/>
              <a:gd name="connsiteY676" fmla="*/ 913015 h 1126883"/>
              <a:gd name="connsiteX677" fmla="*/ 4521992 w 5927951"/>
              <a:gd name="connsiteY677" fmla="*/ 914178 h 1126883"/>
              <a:gd name="connsiteX678" fmla="*/ 4523942 w 5927951"/>
              <a:gd name="connsiteY678" fmla="*/ 922314 h 1126883"/>
              <a:gd name="connsiteX679" fmla="*/ 4524221 w 5927951"/>
              <a:gd name="connsiteY679" fmla="*/ 923476 h 1126883"/>
              <a:gd name="connsiteX680" fmla="*/ 4526171 w 5927951"/>
              <a:gd name="connsiteY680" fmla="*/ 931613 h 1126883"/>
              <a:gd name="connsiteX681" fmla="*/ 4532858 w 5927951"/>
              <a:gd name="connsiteY681" fmla="*/ 908366 h 1126883"/>
              <a:gd name="connsiteX682" fmla="*/ 4537316 w 5927951"/>
              <a:gd name="connsiteY682" fmla="*/ 931613 h 1126883"/>
              <a:gd name="connsiteX683" fmla="*/ 4541774 w 5927951"/>
              <a:gd name="connsiteY683" fmla="*/ 933356 h 1126883"/>
              <a:gd name="connsiteX684" fmla="*/ 4541774 w 5927951"/>
              <a:gd name="connsiteY684" fmla="*/ 945561 h 1126883"/>
              <a:gd name="connsiteX685" fmla="*/ 4537316 w 5927951"/>
              <a:gd name="connsiteY685" fmla="*/ 978106 h 1126883"/>
              <a:gd name="connsiteX686" fmla="*/ 4538431 w 5927951"/>
              <a:gd name="connsiteY686" fmla="*/ 978106 h 1126883"/>
              <a:gd name="connsiteX687" fmla="*/ 4546232 w 5927951"/>
              <a:gd name="connsiteY687" fmla="*/ 978106 h 1126883"/>
              <a:gd name="connsiteX688" fmla="*/ 4547068 w 5927951"/>
              <a:gd name="connsiteY688" fmla="*/ 982755 h 1126883"/>
              <a:gd name="connsiteX689" fmla="*/ 4552919 w 5927951"/>
              <a:gd name="connsiteY689" fmla="*/ 982755 h 1126883"/>
              <a:gd name="connsiteX690" fmla="*/ 4552919 w 5927951"/>
              <a:gd name="connsiteY690" fmla="*/ 981593 h 1126883"/>
              <a:gd name="connsiteX691" fmla="*/ 4552919 w 5927951"/>
              <a:gd name="connsiteY691" fmla="*/ 973456 h 1126883"/>
              <a:gd name="connsiteX692" fmla="*/ 4555148 w 5927951"/>
              <a:gd name="connsiteY692" fmla="*/ 973456 h 1126883"/>
              <a:gd name="connsiteX693" fmla="*/ 4570751 w 5927951"/>
              <a:gd name="connsiteY693" fmla="*/ 973456 h 1126883"/>
              <a:gd name="connsiteX694" fmla="*/ 4570751 w 5927951"/>
              <a:gd name="connsiteY694" fmla="*/ 971422 h 1126883"/>
              <a:gd name="connsiteX695" fmla="*/ 4570751 w 5927951"/>
              <a:gd name="connsiteY695" fmla="*/ 957184 h 1126883"/>
              <a:gd name="connsiteX696" fmla="*/ 4608645 w 5927951"/>
              <a:gd name="connsiteY696" fmla="*/ 957184 h 1126883"/>
              <a:gd name="connsiteX697" fmla="*/ 4608645 w 5927951"/>
              <a:gd name="connsiteY697" fmla="*/ 958637 h 1126883"/>
              <a:gd name="connsiteX698" fmla="*/ 4608645 w 5927951"/>
              <a:gd name="connsiteY698" fmla="*/ 968807 h 1126883"/>
              <a:gd name="connsiteX699" fmla="*/ 4628706 w 5927951"/>
              <a:gd name="connsiteY699" fmla="*/ 968807 h 1126883"/>
              <a:gd name="connsiteX700" fmla="*/ 4628706 w 5927951"/>
              <a:gd name="connsiteY700" fmla="*/ 971132 h 1126883"/>
              <a:gd name="connsiteX701" fmla="*/ 4628706 w 5927951"/>
              <a:gd name="connsiteY701" fmla="*/ 987404 h 1126883"/>
              <a:gd name="connsiteX702" fmla="*/ 4624248 w 5927951"/>
              <a:gd name="connsiteY702" fmla="*/ 988276 h 1126883"/>
              <a:gd name="connsiteX703" fmla="*/ 4624248 w 5927951"/>
              <a:gd name="connsiteY703" fmla="*/ 994378 h 1126883"/>
              <a:gd name="connsiteX704" fmla="*/ 4628706 w 5927951"/>
              <a:gd name="connsiteY704" fmla="*/ 996122 h 1126883"/>
              <a:gd name="connsiteX705" fmla="*/ 4628706 w 5927951"/>
              <a:gd name="connsiteY705" fmla="*/ 1008326 h 1126883"/>
              <a:gd name="connsiteX706" fmla="*/ 4624248 w 5927951"/>
              <a:gd name="connsiteY706" fmla="*/ 1012975 h 1126883"/>
              <a:gd name="connsiteX707" fmla="*/ 4624248 w 5927951"/>
              <a:gd name="connsiteY707" fmla="*/ 1068767 h 1126883"/>
              <a:gd name="connsiteX708" fmla="*/ 4626198 w 5927951"/>
              <a:gd name="connsiteY708" fmla="*/ 1068767 h 1126883"/>
              <a:gd name="connsiteX709" fmla="*/ 4639851 w 5927951"/>
              <a:gd name="connsiteY709" fmla="*/ 1068767 h 1126883"/>
              <a:gd name="connsiteX710" fmla="*/ 4641522 w 5927951"/>
              <a:gd name="connsiteY710" fmla="*/ 1073416 h 1126883"/>
              <a:gd name="connsiteX711" fmla="*/ 4653225 w 5927951"/>
              <a:gd name="connsiteY711" fmla="*/ 1073416 h 1126883"/>
              <a:gd name="connsiteX712" fmla="*/ 4653225 w 5927951"/>
              <a:gd name="connsiteY712" fmla="*/ 1075450 h 1126883"/>
              <a:gd name="connsiteX713" fmla="*/ 4653225 w 5927951"/>
              <a:gd name="connsiteY713" fmla="*/ 1089689 h 1126883"/>
              <a:gd name="connsiteX714" fmla="*/ 4654897 w 5927951"/>
              <a:gd name="connsiteY714" fmla="*/ 1089689 h 1126883"/>
              <a:gd name="connsiteX715" fmla="*/ 4666599 w 5927951"/>
              <a:gd name="connsiteY715" fmla="*/ 1089689 h 1126883"/>
              <a:gd name="connsiteX716" fmla="*/ 4666599 w 5927951"/>
              <a:gd name="connsiteY716" fmla="*/ 1087655 h 1126883"/>
              <a:gd name="connsiteX717" fmla="*/ 4666599 w 5927951"/>
              <a:gd name="connsiteY717" fmla="*/ 1073416 h 1126883"/>
              <a:gd name="connsiteX718" fmla="*/ 4668549 w 5927951"/>
              <a:gd name="connsiteY718" fmla="*/ 1072254 h 1126883"/>
              <a:gd name="connsiteX719" fmla="*/ 4682202 w 5927951"/>
              <a:gd name="connsiteY719" fmla="*/ 1064118 h 1126883"/>
              <a:gd name="connsiteX720" fmla="*/ 4682202 w 5927951"/>
              <a:gd name="connsiteY720" fmla="*/ 1043196 h 1126883"/>
              <a:gd name="connsiteX721" fmla="*/ 4677744 w 5927951"/>
              <a:gd name="connsiteY721" fmla="*/ 1019949 h 1126883"/>
              <a:gd name="connsiteX722" fmla="*/ 4678858 w 5927951"/>
              <a:gd name="connsiteY722" fmla="*/ 1019949 h 1126883"/>
              <a:gd name="connsiteX723" fmla="*/ 4686660 w 5927951"/>
              <a:gd name="connsiteY723" fmla="*/ 1019949 h 1126883"/>
              <a:gd name="connsiteX724" fmla="*/ 4706721 w 5927951"/>
              <a:gd name="connsiteY724" fmla="*/ 1017625 h 1126883"/>
              <a:gd name="connsiteX725" fmla="*/ 4706721 w 5927951"/>
              <a:gd name="connsiteY725" fmla="*/ 1016462 h 1126883"/>
              <a:gd name="connsiteX726" fmla="*/ 4706721 w 5927951"/>
              <a:gd name="connsiteY726" fmla="*/ 1008326 h 1126883"/>
              <a:gd name="connsiteX727" fmla="*/ 4708393 w 5927951"/>
              <a:gd name="connsiteY727" fmla="*/ 1008326 h 1126883"/>
              <a:gd name="connsiteX728" fmla="*/ 4720095 w 5927951"/>
              <a:gd name="connsiteY728" fmla="*/ 1008326 h 1126883"/>
              <a:gd name="connsiteX729" fmla="*/ 4720095 w 5927951"/>
              <a:gd name="connsiteY729" fmla="*/ 892094 h 1126883"/>
              <a:gd name="connsiteX730" fmla="*/ 4721210 w 5927951"/>
              <a:gd name="connsiteY730" fmla="*/ 892094 h 1126883"/>
              <a:gd name="connsiteX731" fmla="*/ 4729011 w 5927951"/>
              <a:gd name="connsiteY731" fmla="*/ 892094 h 1126883"/>
              <a:gd name="connsiteX732" fmla="*/ 4729011 w 5927951"/>
              <a:gd name="connsiteY732" fmla="*/ 889769 h 1126883"/>
              <a:gd name="connsiteX733" fmla="*/ 4729011 w 5927951"/>
              <a:gd name="connsiteY733" fmla="*/ 873496 h 1126883"/>
              <a:gd name="connsiteX734" fmla="*/ 4731240 w 5927951"/>
              <a:gd name="connsiteY734" fmla="*/ 827003 h 1126883"/>
              <a:gd name="connsiteX735" fmla="*/ 4732355 w 5927951"/>
              <a:gd name="connsiteY735" fmla="*/ 827003 h 1126883"/>
              <a:gd name="connsiteX736" fmla="*/ 4740156 w 5927951"/>
              <a:gd name="connsiteY736" fmla="*/ 827003 h 1126883"/>
              <a:gd name="connsiteX737" fmla="*/ 4740156 w 5927951"/>
              <a:gd name="connsiteY737" fmla="*/ 828166 h 1126883"/>
              <a:gd name="connsiteX738" fmla="*/ 4740156 w 5927951"/>
              <a:gd name="connsiteY738" fmla="*/ 836302 h 1126883"/>
              <a:gd name="connsiteX739" fmla="*/ 4744614 w 5927951"/>
              <a:gd name="connsiteY739" fmla="*/ 833977 h 1126883"/>
              <a:gd name="connsiteX740" fmla="*/ 4744614 w 5927951"/>
              <a:gd name="connsiteY740" fmla="*/ 817705 h 1126883"/>
              <a:gd name="connsiteX741" fmla="*/ 4746007 w 5927951"/>
              <a:gd name="connsiteY741" fmla="*/ 817124 h 1126883"/>
              <a:gd name="connsiteX742" fmla="*/ 4755759 w 5927951"/>
              <a:gd name="connsiteY742" fmla="*/ 813056 h 1126883"/>
              <a:gd name="connsiteX743" fmla="*/ 4756874 w 5927951"/>
              <a:gd name="connsiteY743" fmla="*/ 813637 h 1126883"/>
              <a:gd name="connsiteX744" fmla="*/ 4764675 w 5927951"/>
              <a:gd name="connsiteY744" fmla="*/ 817705 h 1126883"/>
              <a:gd name="connsiteX745" fmla="*/ 4766347 w 5927951"/>
              <a:gd name="connsiteY745" fmla="*/ 817705 h 1126883"/>
              <a:gd name="connsiteX746" fmla="*/ 4778049 w 5927951"/>
              <a:gd name="connsiteY746" fmla="*/ 817705 h 1126883"/>
              <a:gd name="connsiteX747" fmla="*/ 4778049 w 5927951"/>
              <a:gd name="connsiteY747" fmla="*/ 787484 h 1126883"/>
              <a:gd name="connsiteX748" fmla="*/ 4779164 w 5927951"/>
              <a:gd name="connsiteY748" fmla="*/ 787484 h 1126883"/>
              <a:gd name="connsiteX749" fmla="*/ 4786965 w 5927951"/>
              <a:gd name="connsiteY749" fmla="*/ 787484 h 1126883"/>
              <a:gd name="connsiteX750" fmla="*/ 4788358 w 5927951"/>
              <a:gd name="connsiteY750" fmla="*/ 792134 h 1126883"/>
              <a:gd name="connsiteX751" fmla="*/ 4798111 w 5927951"/>
              <a:gd name="connsiteY751" fmla="*/ 792134 h 1126883"/>
              <a:gd name="connsiteX752" fmla="*/ 4799225 w 5927951"/>
              <a:gd name="connsiteY752" fmla="*/ 787484 h 1126883"/>
              <a:gd name="connsiteX753" fmla="*/ 4807027 w 5927951"/>
              <a:gd name="connsiteY753" fmla="*/ 787484 h 1126883"/>
              <a:gd name="connsiteX754" fmla="*/ 4807027 w 5927951"/>
              <a:gd name="connsiteY754" fmla="*/ 822354 h 1126883"/>
              <a:gd name="connsiteX755" fmla="*/ 4808420 w 5927951"/>
              <a:gd name="connsiteY755" fmla="*/ 823516 h 1126883"/>
              <a:gd name="connsiteX756" fmla="*/ 4818172 w 5927951"/>
              <a:gd name="connsiteY756" fmla="*/ 831653 h 1126883"/>
              <a:gd name="connsiteX757" fmla="*/ 4840462 w 5927951"/>
              <a:gd name="connsiteY757" fmla="*/ 838627 h 1126883"/>
              <a:gd name="connsiteX758" fmla="*/ 4840462 w 5927951"/>
              <a:gd name="connsiteY758" fmla="*/ 837174 h 1126883"/>
              <a:gd name="connsiteX759" fmla="*/ 4840462 w 5927951"/>
              <a:gd name="connsiteY759" fmla="*/ 827003 h 1126883"/>
              <a:gd name="connsiteX760" fmla="*/ 4869439 w 5927951"/>
              <a:gd name="connsiteY760" fmla="*/ 817705 h 1126883"/>
              <a:gd name="connsiteX761" fmla="*/ 4869439 w 5927951"/>
              <a:gd name="connsiteY761" fmla="*/ 816543 h 1126883"/>
              <a:gd name="connsiteX762" fmla="*/ 4869439 w 5927951"/>
              <a:gd name="connsiteY762" fmla="*/ 808406 h 1126883"/>
              <a:gd name="connsiteX763" fmla="*/ 4870275 w 5927951"/>
              <a:gd name="connsiteY763" fmla="*/ 808406 h 1126883"/>
              <a:gd name="connsiteX764" fmla="*/ 4876126 w 5927951"/>
              <a:gd name="connsiteY764" fmla="*/ 808406 h 1126883"/>
              <a:gd name="connsiteX765" fmla="*/ 4876126 w 5927951"/>
              <a:gd name="connsiteY765" fmla="*/ 807535 h 1126883"/>
              <a:gd name="connsiteX766" fmla="*/ 4876126 w 5927951"/>
              <a:gd name="connsiteY766" fmla="*/ 801432 h 1126883"/>
              <a:gd name="connsiteX767" fmla="*/ 4878355 w 5927951"/>
              <a:gd name="connsiteY767" fmla="*/ 801432 h 1126883"/>
              <a:gd name="connsiteX768" fmla="*/ 4893958 w 5927951"/>
              <a:gd name="connsiteY768" fmla="*/ 801432 h 1126883"/>
              <a:gd name="connsiteX769" fmla="*/ 4893958 w 5927951"/>
              <a:gd name="connsiteY769" fmla="*/ 802304 h 1126883"/>
              <a:gd name="connsiteX770" fmla="*/ 4893958 w 5927951"/>
              <a:gd name="connsiteY770" fmla="*/ 808406 h 1126883"/>
              <a:gd name="connsiteX771" fmla="*/ 4895630 w 5927951"/>
              <a:gd name="connsiteY771" fmla="*/ 808406 h 1126883"/>
              <a:gd name="connsiteX772" fmla="*/ 4907332 w 5927951"/>
              <a:gd name="connsiteY772" fmla="*/ 808406 h 1126883"/>
              <a:gd name="connsiteX773" fmla="*/ 4907332 w 5927951"/>
              <a:gd name="connsiteY773" fmla="*/ 810150 h 1126883"/>
              <a:gd name="connsiteX774" fmla="*/ 4907332 w 5927951"/>
              <a:gd name="connsiteY774" fmla="*/ 822354 h 1126883"/>
              <a:gd name="connsiteX775" fmla="*/ 4931851 w 5927951"/>
              <a:gd name="connsiteY775" fmla="*/ 822354 h 1126883"/>
              <a:gd name="connsiteX776" fmla="*/ 4931851 w 5927951"/>
              <a:gd name="connsiteY776" fmla="*/ 821192 h 1126883"/>
              <a:gd name="connsiteX777" fmla="*/ 4931851 w 5927951"/>
              <a:gd name="connsiteY777" fmla="*/ 813056 h 1126883"/>
              <a:gd name="connsiteX778" fmla="*/ 4933244 w 5927951"/>
              <a:gd name="connsiteY778" fmla="*/ 813056 h 1126883"/>
              <a:gd name="connsiteX779" fmla="*/ 4942996 w 5927951"/>
              <a:gd name="connsiteY779" fmla="*/ 813056 h 1126883"/>
              <a:gd name="connsiteX780" fmla="*/ 4942996 w 5927951"/>
              <a:gd name="connsiteY780" fmla="*/ 811893 h 1126883"/>
              <a:gd name="connsiteX781" fmla="*/ 4942996 w 5927951"/>
              <a:gd name="connsiteY781" fmla="*/ 803757 h 1126883"/>
              <a:gd name="connsiteX782" fmla="*/ 4944668 w 5927951"/>
              <a:gd name="connsiteY782" fmla="*/ 803757 h 1126883"/>
              <a:gd name="connsiteX783" fmla="*/ 4956370 w 5927951"/>
              <a:gd name="connsiteY783" fmla="*/ 803757 h 1126883"/>
              <a:gd name="connsiteX784" fmla="*/ 4956370 w 5927951"/>
              <a:gd name="connsiteY784" fmla="*/ 804919 h 1126883"/>
              <a:gd name="connsiteX785" fmla="*/ 4956370 w 5927951"/>
              <a:gd name="connsiteY785" fmla="*/ 813056 h 1126883"/>
              <a:gd name="connsiteX786" fmla="*/ 4960828 w 5927951"/>
              <a:gd name="connsiteY786" fmla="*/ 757264 h 1126883"/>
              <a:gd name="connsiteX787" fmla="*/ 5061134 w 5927951"/>
              <a:gd name="connsiteY787" fmla="*/ 757264 h 1126883"/>
              <a:gd name="connsiteX788" fmla="*/ 5061134 w 5927951"/>
              <a:gd name="connsiteY788" fmla="*/ 831653 h 1126883"/>
              <a:gd name="connsiteX789" fmla="*/ 5063363 w 5927951"/>
              <a:gd name="connsiteY789" fmla="*/ 831653 h 1126883"/>
              <a:gd name="connsiteX790" fmla="*/ 5078966 w 5927951"/>
              <a:gd name="connsiteY790" fmla="*/ 831653 h 1126883"/>
              <a:gd name="connsiteX791" fmla="*/ 5078966 w 5927951"/>
              <a:gd name="connsiteY791" fmla="*/ 747965 h 1126883"/>
              <a:gd name="connsiteX792" fmla="*/ 5101256 w 5927951"/>
              <a:gd name="connsiteY792" fmla="*/ 736342 h 1126883"/>
              <a:gd name="connsiteX793" fmla="*/ 5130233 w 5927951"/>
              <a:gd name="connsiteY793" fmla="*/ 736342 h 1126883"/>
              <a:gd name="connsiteX794" fmla="*/ 5132184 w 5927951"/>
              <a:gd name="connsiteY794" fmla="*/ 734599 h 1126883"/>
              <a:gd name="connsiteX795" fmla="*/ 5145836 w 5927951"/>
              <a:gd name="connsiteY795" fmla="*/ 722394 h 1126883"/>
              <a:gd name="connsiteX796" fmla="*/ 5183730 w 5927951"/>
              <a:gd name="connsiteY796" fmla="*/ 722394 h 1126883"/>
              <a:gd name="connsiteX797" fmla="*/ 5183730 w 5927951"/>
              <a:gd name="connsiteY797" fmla="*/ 724138 h 1126883"/>
              <a:gd name="connsiteX798" fmla="*/ 5183730 w 5927951"/>
              <a:gd name="connsiteY798" fmla="*/ 736342 h 1126883"/>
              <a:gd name="connsiteX799" fmla="*/ 5221623 w 5927951"/>
              <a:gd name="connsiteY799" fmla="*/ 736342 h 1126883"/>
              <a:gd name="connsiteX800" fmla="*/ 5221623 w 5927951"/>
              <a:gd name="connsiteY800" fmla="*/ 827003 h 1126883"/>
              <a:gd name="connsiteX801" fmla="*/ 5223016 w 5927951"/>
              <a:gd name="connsiteY801" fmla="*/ 827003 h 1126883"/>
              <a:gd name="connsiteX802" fmla="*/ 5232768 w 5927951"/>
              <a:gd name="connsiteY802" fmla="*/ 827003 h 1126883"/>
              <a:gd name="connsiteX803" fmla="*/ 5232768 w 5927951"/>
              <a:gd name="connsiteY803" fmla="*/ 959508 h 1126883"/>
              <a:gd name="connsiteX804" fmla="*/ 5234997 w 5927951"/>
              <a:gd name="connsiteY804" fmla="*/ 959508 h 1126883"/>
              <a:gd name="connsiteX805" fmla="*/ 5250600 w 5927951"/>
              <a:gd name="connsiteY805" fmla="*/ 959508 h 1126883"/>
              <a:gd name="connsiteX806" fmla="*/ 5250600 w 5927951"/>
              <a:gd name="connsiteY806" fmla="*/ 873496 h 1126883"/>
              <a:gd name="connsiteX807" fmla="*/ 5251436 w 5927951"/>
              <a:gd name="connsiteY807" fmla="*/ 872915 h 1126883"/>
              <a:gd name="connsiteX808" fmla="*/ 5257287 w 5927951"/>
              <a:gd name="connsiteY808" fmla="*/ 868847 h 1126883"/>
              <a:gd name="connsiteX809" fmla="*/ 5261745 w 5927951"/>
              <a:gd name="connsiteY809" fmla="*/ 870009 h 1126883"/>
              <a:gd name="connsiteX810" fmla="*/ 5261745 w 5927951"/>
              <a:gd name="connsiteY810" fmla="*/ 878146 h 1126883"/>
              <a:gd name="connsiteX811" fmla="*/ 5263974 w 5927951"/>
              <a:gd name="connsiteY811" fmla="*/ 876983 h 1126883"/>
              <a:gd name="connsiteX812" fmla="*/ 5279577 w 5927951"/>
              <a:gd name="connsiteY812" fmla="*/ 868847 h 1126883"/>
              <a:gd name="connsiteX813" fmla="*/ 5281528 w 5927951"/>
              <a:gd name="connsiteY813" fmla="*/ 868847 h 1126883"/>
              <a:gd name="connsiteX814" fmla="*/ 5295180 w 5927951"/>
              <a:gd name="connsiteY814" fmla="*/ 868847 h 1126883"/>
              <a:gd name="connsiteX815" fmla="*/ 5295180 w 5927951"/>
              <a:gd name="connsiteY815" fmla="*/ 1026923 h 1126883"/>
              <a:gd name="connsiteX816" fmla="*/ 5326387 w 5927951"/>
              <a:gd name="connsiteY816" fmla="*/ 1031573 h 1126883"/>
              <a:gd name="connsiteX817" fmla="*/ 5326387 w 5927951"/>
              <a:gd name="connsiteY817" fmla="*/ 1024599 h 1126883"/>
              <a:gd name="connsiteX818" fmla="*/ 5359822 w 5927951"/>
              <a:gd name="connsiteY818" fmla="*/ 1024599 h 1126883"/>
              <a:gd name="connsiteX819" fmla="*/ 5359822 w 5927951"/>
              <a:gd name="connsiteY819" fmla="*/ 994378 h 1126883"/>
              <a:gd name="connsiteX820" fmla="*/ 5368738 w 5927951"/>
              <a:gd name="connsiteY820" fmla="*/ 994378 h 1126883"/>
              <a:gd name="connsiteX821" fmla="*/ 5368738 w 5927951"/>
              <a:gd name="connsiteY821" fmla="*/ 954859 h 1126883"/>
              <a:gd name="connsiteX822" fmla="*/ 5375425 w 5927951"/>
              <a:gd name="connsiteY822" fmla="*/ 954859 h 1126883"/>
              <a:gd name="connsiteX823" fmla="*/ 5375425 w 5927951"/>
              <a:gd name="connsiteY823" fmla="*/ 915340 h 1126883"/>
              <a:gd name="connsiteX824" fmla="*/ 5391028 w 5927951"/>
              <a:gd name="connsiteY824" fmla="*/ 915340 h 1126883"/>
              <a:gd name="connsiteX825" fmla="*/ 5440066 w 5927951"/>
              <a:gd name="connsiteY825" fmla="*/ 894418 h 1126883"/>
              <a:gd name="connsiteX826" fmla="*/ 5442295 w 5927951"/>
              <a:gd name="connsiteY826" fmla="*/ 873496 h 1126883"/>
              <a:gd name="connsiteX827" fmla="*/ 5446753 w 5927951"/>
              <a:gd name="connsiteY827" fmla="*/ 894418 h 1126883"/>
              <a:gd name="connsiteX828" fmla="*/ 5498020 w 5927951"/>
              <a:gd name="connsiteY828" fmla="*/ 922314 h 1126883"/>
              <a:gd name="connsiteX829" fmla="*/ 5498020 w 5927951"/>
              <a:gd name="connsiteY829" fmla="*/ 917665 h 1126883"/>
              <a:gd name="connsiteX830" fmla="*/ 5511395 w 5927951"/>
              <a:gd name="connsiteY830" fmla="*/ 917665 h 1126883"/>
              <a:gd name="connsiteX831" fmla="*/ 5511395 w 5927951"/>
              <a:gd name="connsiteY831" fmla="*/ 954859 h 1126883"/>
              <a:gd name="connsiteX832" fmla="*/ 5518082 w 5927951"/>
              <a:gd name="connsiteY832" fmla="*/ 954859 h 1126883"/>
              <a:gd name="connsiteX833" fmla="*/ 5518082 w 5927951"/>
              <a:gd name="connsiteY833" fmla="*/ 999027 h 1126883"/>
              <a:gd name="connsiteX834" fmla="*/ 5524769 w 5927951"/>
              <a:gd name="connsiteY834" fmla="*/ 999027 h 1126883"/>
              <a:gd name="connsiteX835" fmla="*/ 5524769 w 5927951"/>
              <a:gd name="connsiteY835" fmla="*/ 1019949 h 1126883"/>
              <a:gd name="connsiteX836" fmla="*/ 5538143 w 5927951"/>
              <a:gd name="connsiteY836" fmla="*/ 1019949 h 1126883"/>
              <a:gd name="connsiteX837" fmla="*/ 5538143 w 5927951"/>
              <a:gd name="connsiteY837" fmla="*/ 1052494 h 1126883"/>
              <a:gd name="connsiteX838" fmla="*/ 5622845 w 5927951"/>
              <a:gd name="connsiteY838" fmla="*/ 1045520 h 1126883"/>
              <a:gd name="connsiteX839" fmla="*/ 5622845 w 5927951"/>
              <a:gd name="connsiteY839" fmla="*/ 1012975 h 1126883"/>
              <a:gd name="connsiteX840" fmla="*/ 5667425 w 5927951"/>
              <a:gd name="connsiteY840" fmla="*/ 1012975 h 1126883"/>
              <a:gd name="connsiteX841" fmla="*/ 5667425 w 5927951"/>
              <a:gd name="connsiteY841" fmla="*/ 994378 h 1126883"/>
              <a:gd name="connsiteX842" fmla="*/ 5761044 w 5927951"/>
              <a:gd name="connsiteY842" fmla="*/ 994378 h 1126883"/>
              <a:gd name="connsiteX843" fmla="*/ 5761044 w 5927951"/>
              <a:gd name="connsiteY843" fmla="*/ 1006001 h 1126883"/>
              <a:gd name="connsiteX844" fmla="*/ 5821227 w 5927951"/>
              <a:gd name="connsiteY844" fmla="*/ 1006001 h 1126883"/>
              <a:gd name="connsiteX845" fmla="*/ 5821227 w 5927951"/>
              <a:gd name="connsiteY845" fmla="*/ 1012975 h 1126883"/>
              <a:gd name="connsiteX846" fmla="*/ 5839059 w 5927951"/>
              <a:gd name="connsiteY846" fmla="*/ 1012975 h 1126883"/>
              <a:gd name="connsiteX847" fmla="*/ 5839059 w 5927951"/>
              <a:gd name="connsiteY847" fmla="*/ 1019949 h 1126883"/>
              <a:gd name="connsiteX848" fmla="*/ 5854662 w 5927951"/>
              <a:gd name="connsiteY848" fmla="*/ 1019949 h 1126883"/>
              <a:gd name="connsiteX849" fmla="*/ 5854662 w 5927951"/>
              <a:gd name="connsiteY849" fmla="*/ 999942 h 1126883"/>
              <a:gd name="connsiteX850" fmla="*/ 5927951 w 5927951"/>
              <a:gd name="connsiteY850" fmla="*/ 1126883 h 1126883"/>
              <a:gd name="connsiteX851" fmla="*/ 4397002 w 5927951"/>
              <a:gd name="connsiteY851" fmla="*/ 1126883 h 1126883"/>
              <a:gd name="connsiteX852" fmla="*/ 887391 w 5927951"/>
              <a:gd name="connsiteY852" fmla="*/ 1126882 h 1126883"/>
              <a:gd name="connsiteX853" fmla="*/ 792136 w 5927951"/>
              <a:gd name="connsiteY853" fmla="*/ 1126882 h 1126883"/>
              <a:gd name="connsiteX854" fmla="*/ 0 w 5927951"/>
              <a:gd name="connsiteY854" fmla="*/ 1126882 h 1126883"/>
              <a:gd name="connsiteX855" fmla="*/ 45065 w 5927951"/>
              <a:gd name="connsiteY855" fmla="*/ 1048827 h 1126883"/>
              <a:gd name="connsiteX856" fmla="*/ 85243 w 5927951"/>
              <a:gd name="connsiteY856" fmla="*/ 1045519 h 1126883"/>
              <a:gd name="connsiteX857" fmla="*/ 85243 w 5927951"/>
              <a:gd name="connsiteY857" fmla="*/ 1012974 h 1126883"/>
              <a:gd name="connsiteX858" fmla="*/ 129823 w 5927951"/>
              <a:gd name="connsiteY858" fmla="*/ 1012974 h 1126883"/>
              <a:gd name="connsiteX859" fmla="*/ 129823 w 5927951"/>
              <a:gd name="connsiteY859" fmla="*/ 994377 h 1126883"/>
              <a:gd name="connsiteX860" fmla="*/ 223442 w 5927951"/>
              <a:gd name="connsiteY860" fmla="*/ 994377 h 1126883"/>
              <a:gd name="connsiteX861" fmla="*/ 223442 w 5927951"/>
              <a:gd name="connsiteY861" fmla="*/ 1006000 h 1126883"/>
              <a:gd name="connsiteX862" fmla="*/ 283625 w 5927951"/>
              <a:gd name="connsiteY862" fmla="*/ 1006000 h 1126883"/>
              <a:gd name="connsiteX863" fmla="*/ 283625 w 5927951"/>
              <a:gd name="connsiteY863" fmla="*/ 1012974 h 1126883"/>
              <a:gd name="connsiteX864" fmla="*/ 301457 w 5927951"/>
              <a:gd name="connsiteY864" fmla="*/ 1012974 h 1126883"/>
              <a:gd name="connsiteX865" fmla="*/ 301457 w 5927951"/>
              <a:gd name="connsiteY865" fmla="*/ 1019948 h 1126883"/>
              <a:gd name="connsiteX866" fmla="*/ 317060 w 5927951"/>
              <a:gd name="connsiteY866" fmla="*/ 1019948 h 1126883"/>
              <a:gd name="connsiteX867" fmla="*/ 317060 w 5927951"/>
              <a:gd name="connsiteY867" fmla="*/ 915339 h 1126883"/>
              <a:gd name="connsiteX868" fmla="*/ 363870 w 5927951"/>
              <a:gd name="connsiteY868" fmla="*/ 901391 h 1126883"/>
              <a:gd name="connsiteX869" fmla="*/ 450801 w 5927951"/>
              <a:gd name="connsiteY869" fmla="*/ 901391 h 1126883"/>
              <a:gd name="connsiteX870" fmla="*/ 450801 w 5927951"/>
              <a:gd name="connsiteY870" fmla="*/ 734017 h 1126883"/>
              <a:gd name="connsiteX871" fmla="*/ 475320 w 5927951"/>
              <a:gd name="connsiteY871" fmla="*/ 722393 h 1126883"/>
              <a:gd name="connsiteX872" fmla="*/ 582313 w 5927951"/>
              <a:gd name="connsiteY872" fmla="*/ 703796 h 1126883"/>
              <a:gd name="connsiteX873" fmla="*/ 620206 w 5927951"/>
              <a:gd name="connsiteY873" fmla="*/ 715419 h 1126883"/>
              <a:gd name="connsiteX874" fmla="*/ 626893 w 5927951"/>
              <a:gd name="connsiteY874" fmla="*/ 722393 h 1126883"/>
              <a:gd name="connsiteX875" fmla="*/ 626893 w 5927951"/>
              <a:gd name="connsiteY875" fmla="*/ 1033896 h 1126883"/>
              <a:gd name="connsiteX876" fmla="*/ 642496 w 5927951"/>
              <a:gd name="connsiteY876" fmla="*/ 1033896 h 1126883"/>
              <a:gd name="connsiteX877" fmla="*/ 642496 w 5927951"/>
              <a:gd name="connsiteY877" fmla="*/ 908365 h 1126883"/>
              <a:gd name="connsiteX878" fmla="*/ 655870 w 5927951"/>
              <a:gd name="connsiteY878" fmla="*/ 908365 h 1126883"/>
              <a:gd name="connsiteX879" fmla="*/ 655870 w 5927951"/>
              <a:gd name="connsiteY879" fmla="*/ 896742 h 1126883"/>
              <a:gd name="connsiteX880" fmla="*/ 669244 w 5927951"/>
              <a:gd name="connsiteY880" fmla="*/ 889768 h 1126883"/>
              <a:gd name="connsiteX881" fmla="*/ 680389 w 5927951"/>
              <a:gd name="connsiteY881" fmla="*/ 889768 h 1126883"/>
              <a:gd name="connsiteX882" fmla="*/ 680389 w 5927951"/>
              <a:gd name="connsiteY882" fmla="*/ 878145 h 1126883"/>
              <a:gd name="connsiteX883" fmla="*/ 689305 w 5927951"/>
              <a:gd name="connsiteY883" fmla="*/ 871171 h 1126883"/>
              <a:gd name="connsiteX884" fmla="*/ 711596 w 5927951"/>
              <a:gd name="connsiteY884" fmla="*/ 871171 h 1126883"/>
              <a:gd name="connsiteX885" fmla="*/ 711596 w 5927951"/>
              <a:gd name="connsiteY885" fmla="*/ 908365 h 1126883"/>
              <a:gd name="connsiteX886" fmla="*/ 758405 w 5927951"/>
              <a:gd name="connsiteY886" fmla="*/ 908365 h 1126883"/>
              <a:gd name="connsiteX887" fmla="*/ 758405 w 5927951"/>
              <a:gd name="connsiteY887" fmla="*/ 1038546 h 1126883"/>
              <a:gd name="connsiteX888" fmla="*/ 776237 w 5927951"/>
              <a:gd name="connsiteY888" fmla="*/ 1038546 h 1126883"/>
              <a:gd name="connsiteX889" fmla="*/ 794069 w 5927951"/>
              <a:gd name="connsiteY889" fmla="*/ 1031572 h 1126883"/>
              <a:gd name="connsiteX890" fmla="*/ 794069 w 5927951"/>
              <a:gd name="connsiteY890" fmla="*/ 1022273 h 1126883"/>
              <a:gd name="connsiteX891" fmla="*/ 787382 w 5927951"/>
              <a:gd name="connsiteY891" fmla="*/ 1019948 h 1126883"/>
              <a:gd name="connsiteX892" fmla="*/ 787382 w 5927951"/>
              <a:gd name="connsiteY892" fmla="*/ 1012974 h 1126883"/>
              <a:gd name="connsiteX893" fmla="*/ 794069 w 5927951"/>
              <a:gd name="connsiteY893" fmla="*/ 1008325 h 1126883"/>
              <a:gd name="connsiteX894" fmla="*/ 794069 w 5927951"/>
              <a:gd name="connsiteY894" fmla="*/ 957183 h 1126883"/>
              <a:gd name="connsiteX895" fmla="*/ 787382 w 5927951"/>
              <a:gd name="connsiteY895" fmla="*/ 954858 h 1126883"/>
              <a:gd name="connsiteX896" fmla="*/ 787382 w 5927951"/>
              <a:gd name="connsiteY896" fmla="*/ 947884 h 1126883"/>
              <a:gd name="connsiteX897" fmla="*/ 794069 w 5927951"/>
              <a:gd name="connsiteY897" fmla="*/ 943235 h 1126883"/>
              <a:gd name="connsiteX898" fmla="*/ 798527 w 5927951"/>
              <a:gd name="connsiteY898" fmla="*/ 938586 h 1126883"/>
              <a:gd name="connsiteX899" fmla="*/ 798527 w 5927951"/>
              <a:gd name="connsiteY899" fmla="*/ 929287 h 1126883"/>
              <a:gd name="connsiteX900" fmla="*/ 794069 w 5927951"/>
              <a:gd name="connsiteY900" fmla="*/ 929287 h 1126883"/>
              <a:gd name="connsiteX901" fmla="*/ 794069 w 5927951"/>
              <a:gd name="connsiteY901" fmla="*/ 922313 h 1126883"/>
              <a:gd name="connsiteX902" fmla="*/ 800756 w 5927951"/>
              <a:gd name="connsiteY902" fmla="*/ 917664 h 1126883"/>
              <a:gd name="connsiteX903" fmla="*/ 836420 w 5927951"/>
              <a:gd name="connsiteY903" fmla="*/ 852574 h 1126883"/>
              <a:gd name="connsiteX904" fmla="*/ 831962 w 5927951"/>
              <a:gd name="connsiteY904" fmla="*/ 850249 h 1126883"/>
              <a:gd name="connsiteX905" fmla="*/ 831962 w 5927951"/>
              <a:gd name="connsiteY905" fmla="*/ 843275 h 1126883"/>
              <a:gd name="connsiteX906" fmla="*/ 838649 w 5927951"/>
              <a:gd name="connsiteY906" fmla="*/ 840950 h 1126883"/>
              <a:gd name="connsiteX907" fmla="*/ 838649 w 5927951"/>
              <a:gd name="connsiteY907" fmla="*/ 831652 h 1126883"/>
              <a:gd name="connsiteX908" fmla="*/ 843107 w 5927951"/>
              <a:gd name="connsiteY908" fmla="*/ 831652 h 1126883"/>
              <a:gd name="connsiteX909" fmla="*/ 843107 w 5927951"/>
              <a:gd name="connsiteY909" fmla="*/ 810730 h 1126883"/>
              <a:gd name="connsiteX910" fmla="*/ 838649 w 5927951"/>
              <a:gd name="connsiteY910" fmla="*/ 810730 h 1126883"/>
              <a:gd name="connsiteX911" fmla="*/ 838649 w 5927951"/>
              <a:gd name="connsiteY911" fmla="*/ 806081 h 1126883"/>
              <a:gd name="connsiteX912" fmla="*/ 843107 w 5927951"/>
              <a:gd name="connsiteY912" fmla="*/ 803756 h 1126883"/>
              <a:gd name="connsiteX913" fmla="*/ 854252 w 5927951"/>
              <a:gd name="connsiteY913" fmla="*/ 787483 h 1126883"/>
              <a:gd name="connsiteX914" fmla="*/ 856481 w 5927951"/>
              <a:gd name="connsiteY914" fmla="*/ 778185 h 1126883"/>
              <a:gd name="connsiteX915" fmla="*/ 856481 w 5927951"/>
              <a:gd name="connsiteY915" fmla="*/ 752614 h 1126883"/>
              <a:gd name="connsiteX916" fmla="*/ 856760 w 5927951"/>
              <a:gd name="connsiteY916" fmla="*/ 751742 h 1126883"/>
              <a:gd name="connsiteX917" fmla="*/ 858710 w 5927951"/>
              <a:gd name="connsiteY917" fmla="*/ 745640 h 1126883"/>
              <a:gd name="connsiteX918" fmla="*/ 858989 w 5927951"/>
              <a:gd name="connsiteY918" fmla="*/ 746512 h 1126883"/>
              <a:gd name="connsiteX919" fmla="*/ 860939 w 5927951"/>
              <a:gd name="connsiteY919" fmla="*/ 752614 h 1126883"/>
              <a:gd name="connsiteX920" fmla="*/ 863168 w 5927951"/>
              <a:gd name="connsiteY920" fmla="*/ 778185 h 1126883"/>
              <a:gd name="connsiteX921" fmla="*/ 863168 w 5927951"/>
              <a:gd name="connsiteY921" fmla="*/ 785159 h 1126883"/>
              <a:gd name="connsiteX922" fmla="*/ 874314 w 5927951"/>
              <a:gd name="connsiteY922" fmla="*/ 803756 h 1126883"/>
              <a:gd name="connsiteX923" fmla="*/ 878772 w 5927951"/>
              <a:gd name="connsiteY923" fmla="*/ 806081 h 1126883"/>
              <a:gd name="connsiteX924" fmla="*/ 878772 w 5927951"/>
              <a:gd name="connsiteY924" fmla="*/ 810730 h 1126883"/>
              <a:gd name="connsiteX925" fmla="*/ 876543 w 5927951"/>
              <a:gd name="connsiteY925" fmla="*/ 831652 h 1126883"/>
              <a:gd name="connsiteX926" fmla="*/ 881001 w 5927951"/>
              <a:gd name="connsiteY926" fmla="*/ 840950 h 1126883"/>
              <a:gd name="connsiteX927" fmla="*/ 885459 w 5927951"/>
              <a:gd name="connsiteY927" fmla="*/ 843275 h 1126883"/>
              <a:gd name="connsiteX928" fmla="*/ 885459 w 5927951"/>
              <a:gd name="connsiteY928" fmla="*/ 850249 h 1126883"/>
              <a:gd name="connsiteX929" fmla="*/ 881001 w 5927951"/>
              <a:gd name="connsiteY929" fmla="*/ 852574 h 1126883"/>
              <a:gd name="connsiteX930" fmla="*/ 907192 w 5927951"/>
              <a:gd name="connsiteY930" fmla="*/ 879889 h 1126883"/>
              <a:gd name="connsiteX931" fmla="*/ 916082 w 5927951"/>
              <a:gd name="connsiteY931" fmla="*/ 915339 h 1126883"/>
              <a:gd name="connsiteX932" fmla="*/ 947871 w 5927951"/>
              <a:gd name="connsiteY932" fmla="*/ 915339 h 1126883"/>
              <a:gd name="connsiteX933" fmla="*/ 947871 w 5927951"/>
              <a:gd name="connsiteY933" fmla="*/ 886329 h 1126883"/>
              <a:gd name="connsiteX934" fmla="*/ 942487 w 5927951"/>
              <a:gd name="connsiteY934" fmla="*/ 886329 h 1126883"/>
              <a:gd name="connsiteX935" fmla="*/ 942487 w 5927951"/>
              <a:gd name="connsiteY935" fmla="*/ 724196 h 1126883"/>
              <a:gd name="connsiteX936" fmla="*/ 962754 w 5927951"/>
              <a:gd name="connsiteY936" fmla="*/ 724196 h 1126883"/>
              <a:gd name="connsiteX937" fmla="*/ 963261 w 5927951"/>
              <a:gd name="connsiteY937" fmla="*/ 723115 h 1126883"/>
              <a:gd name="connsiteX938" fmla="*/ 966807 w 5927951"/>
              <a:gd name="connsiteY938" fmla="*/ 715549 h 1126883"/>
              <a:gd name="connsiteX939" fmla="*/ 968581 w 5927951"/>
              <a:gd name="connsiteY939" fmla="*/ 715819 h 1126883"/>
              <a:gd name="connsiteX940" fmla="*/ 980994 w 5927951"/>
              <a:gd name="connsiteY940" fmla="*/ 717710 h 1126883"/>
              <a:gd name="connsiteX941" fmla="*/ 981501 w 5927951"/>
              <a:gd name="connsiteY941" fmla="*/ 719062 h 1126883"/>
              <a:gd name="connsiteX942" fmla="*/ 985047 w 5927951"/>
              <a:gd name="connsiteY942" fmla="*/ 728519 h 1126883"/>
              <a:gd name="connsiteX943" fmla="*/ 1011394 w 5927951"/>
              <a:gd name="connsiteY943" fmla="*/ 730681 h 1126883"/>
              <a:gd name="connsiteX944" fmla="*/ 1011394 w 5927951"/>
              <a:gd name="connsiteY944" fmla="*/ 607460 h 1126883"/>
              <a:gd name="connsiteX945" fmla="*/ 1013421 w 5927951"/>
              <a:gd name="connsiteY945" fmla="*/ 607460 h 1126883"/>
              <a:gd name="connsiteX946" fmla="*/ 1027608 w 5927951"/>
              <a:gd name="connsiteY946" fmla="*/ 607460 h 1126883"/>
              <a:gd name="connsiteX947" fmla="*/ 1027608 w 5927951"/>
              <a:gd name="connsiteY947" fmla="*/ 471268 h 1126883"/>
              <a:gd name="connsiteX948" fmla="*/ 1029381 w 5927951"/>
              <a:gd name="connsiteY948" fmla="*/ 471268 h 1126883"/>
              <a:gd name="connsiteX949" fmla="*/ 1041795 w 5927951"/>
              <a:gd name="connsiteY949" fmla="*/ 471268 h 1126883"/>
              <a:gd name="connsiteX950" fmla="*/ 1041795 w 5927951"/>
              <a:gd name="connsiteY950" fmla="*/ 356694 h 1126883"/>
              <a:gd name="connsiteX951" fmla="*/ 1045848 w 5927951"/>
              <a:gd name="connsiteY951" fmla="*/ 328590 h 1126883"/>
              <a:gd name="connsiteX952" fmla="*/ 1047875 w 5927951"/>
              <a:gd name="connsiteY952" fmla="*/ 328590 h 1126883"/>
              <a:gd name="connsiteX953" fmla="*/ 1062062 w 5927951"/>
              <a:gd name="connsiteY953" fmla="*/ 328590 h 1126883"/>
              <a:gd name="connsiteX954" fmla="*/ 1098542 w 5927951"/>
              <a:gd name="connsiteY954" fmla="*/ 246443 h 1126883"/>
              <a:gd name="connsiteX955" fmla="*/ 1102596 w 5927951"/>
              <a:gd name="connsiteY955" fmla="*/ 0 h 112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</a:cxnLst>
            <a:rect l="l" t="t" r="r" b="b"/>
            <a:pathLst>
              <a:path w="5927951" h="1126883">
                <a:moveTo>
                  <a:pt x="1102596" y="0"/>
                </a:moveTo>
                <a:cubicBezTo>
                  <a:pt x="1102596" y="18"/>
                  <a:pt x="1102612" y="2040"/>
                  <a:pt x="1104622" y="246443"/>
                </a:cubicBezTo>
                <a:cubicBezTo>
                  <a:pt x="1104634" y="246467"/>
                  <a:pt x="1105279" y="247808"/>
                  <a:pt x="1143129" y="326429"/>
                </a:cubicBezTo>
                <a:lnTo>
                  <a:pt x="1145156" y="326429"/>
                </a:lnTo>
                <a:lnTo>
                  <a:pt x="1159343" y="326429"/>
                </a:lnTo>
                <a:lnTo>
                  <a:pt x="1159343" y="350208"/>
                </a:lnTo>
                <a:cubicBezTo>
                  <a:pt x="1159345" y="350214"/>
                  <a:pt x="1159383" y="350272"/>
                  <a:pt x="1159850" y="351019"/>
                </a:cubicBezTo>
                <a:lnTo>
                  <a:pt x="1163396" y="356694"/>
                </a:lnTo>
                <a:lnTo>
                  <a:pt x="1163396" y="471268"/>
                </a:lnTo>
                <a:lnTo>
                  <a:pt x="1165676" y="471268"/>
                </a:lnTo>
                <a:lnTo>
                  <a:pt x="1181637" y="471268"/>
                </a:lnTo>
                <a:lnTo>
                  <a:pt x="1181637" y="611783"/>
                </a:lnTo>
                <a:cubicBezTo>
                  <a:pt x="1181647" y="611782"/>
                  <a:pt x="1181759" y="611761"/>
                  <a:pt x="1183157" y="611513"/>
                </a:cubicBezTo>
                <a:lnTo>
                  <a:pt x="1193797" y="609622"/>
                </a:lnTo>
                <a:cubicBezTo>
                  <a:pt x="1193797" y="609644"/>
                  <a:pt x="1193767" y="610978"/>
                  <a:pt x="1191770" y="698254"/>
                </a:cubicBezTo>
                <a:cubicBezTo>
                  <a:pt x="1191780" y="698256"/>
                  <a:pt x="1191891" y="698276"/>
                  <a:pt x="1193290" y="698525"/>
                </a:cubicBezTo>
                <a:lnTo>
                  <a:pt x="1203930" y="700416"/>
                </a:lnTo>
                <a:cubicBezTo>
                  <a:pt x="1203932" y="700423"/>
                  <a:pt x="1203952" y="700487"/>
                  <a:pt x="1204183" y="701227"/>
                </a:cubicBezTo>
                <a:lnTo>
                  <a:pt x="1205957" y="706902"/>
                </a:lnTo>
                <a:cubicBezTo>
                  <a:pt x="1205959" y="706893"/>
                  <a:pt x="1206004" y="706750"/>
                  <a:pt x="1206717" y="704470"/>
                </a:cubicBezTo>
                <a:lnTo>
                  <a:pt x="1212037" y="687446"/>
                </a:lnTo>
                <a:lnTo>
                  <a:pt x="1213810" y="687446"/>
                </a:lnTo>
                <a:lnTo>
                  <a:pt x="1226224" y="687446"/>
                </a:lnTo>
                <a:lnTo>
                  <a:pt x="1226224" y="719872"/>
                </a:lnTo>
                <a:cubicBezTo>
                  <a:pt x="1226230" y="719877"/>
                  <a:pt x="1226307" y="719917"/>
                  <a:pt x="1227237" y="720413"/>
                </a:cubicBezTo>
                <a:lnTo>
                  <a:pt x="1234331" y="724196"/>
                </a:lnTo>
                <a:lnTo>
                  <a:pt x="1234331" y="725547"/>
                </a:lnTo>
                <a:lnTo>
                  <a:pt x="1234331" y="735005"/>
                </a:lnTo>
                <a:lnTo>
                  <a:pt x="1278918" y="735005"/>
                </a:lnTo>
                <a:lnTo>
                  <a:pt x="1278918" y="736086"/>
                </a:lnTo>
                <a:lnTo>
                  <a:pt x="1278918" y="743652"/>
                </a:lnTo>
                <a:lnTo>
                  <a:pt x="1280944" y="743652"/>
                </a:lnTo>
                <a:lnTo>
                  <a:pt x="1295131" y="743652"/>
                </a:lnTo>
                <a:lnTo>
                  <a:pt x="1295131" y="713387"/>
                </a:lnTo>
                <a:lnTo>
                  <a:pt x="1339718" y="713387"/>
                </a:lnTo>
                <a:lnTo>
                  <a:pt x="1339718" y="712036"/>
                </a:lnTo>
                <a:lnTo>
                  <a:pt x="1339718" y="702578"/>
                </a:lnTo>
                <a:lnTo>
                  <a:pt x="1340732" y="702578"/>
                </a:lnTo>
                <a:lnTo>
                  <a:pt x="1347825" y="702578"/>
                </a:lnTo>
                <a:lnTo>
                  <a:pt x="1347825" y="700687"/>
                </a:lnTo>
                <a:lnTo>
                  <a:pt x="1347825" y="687446"/>
                </a:lnTo>
                <a:lnTo>
                  <a:pt x="1348585" y="687446"/>
                </a:lnTo>
                <a:lnTo>
                  <a:pt x="1353905" y="687446"/>
                </a:lnTo>
                <a:lnTo>
                  <a:pt x="1353905" y="686365"/>
                </a:lnTo>
                <a:lnTo>
                  <a:pt x="1353905" y="678798"/>
                </a:lnTo>
                <a:lnTo>
                  <a:pt x="1355932" y="678798"/>
                </a:lnTo>
                <a:lnTo>
                  <a:pt x="1370119" y="678798"/>
                </a:lnTo>
                <a:lnTo>
                  <a:pt x="1370119" y="679879"/>
                </a:lnTo>
                <a:lnTo>
                  <a:pt x="1370119" y="687446"/>
                </a:lnTo>
                <a:lnTo>
                  <a:pt x="1392412" y="687446"/>
                </a:lnTo>
                <a:lnTo>
                  <a:pt x="1392412" y="685554"/>
                </a:lnTo>
                <a:lnTo>
                  <a:pt x="1392412" y="672313"/>
                </a:lnTo>
                <a:lnTo>
                  <a:pt x="1394186" y="672313"/>
                </a:lnTo>
                <a:lnTo>
                  <a:pt x="1406599" y="672313"/>
                </a:lnTo>
                <a:lnTo>
                  <a:pt x="1406599" y="696093"/>
                </a:lnTo>
                <a:lnTo>
                  <a:pt x="1407613" y="696093"/>
                </a:lnTo>
                <a:lnTo>
                  <a:pt x="1414706" y="696093"/>
                </a:lnTo>
                <a:lnTo>
                  <a:pt x="1414706" y="695012"/>
                </a:lnTo>
                <a:lnTo>
                  <a:pt x="1414706" y="687446"/>
                </a:lnTo>
                <a:lnTo>
                  <a:pt x="1416479" y="687446"/>
                </a:lnTo>
                <a:lnTo>
                  <a:pt x="1428893" y="687446"/>
                </a:lnTo>
                <a:lnTo>
                  <a:pt x="1428893" y="713387"/>
                </a:lnTo>
                <a:lnTo>
                  <a:pt x="1430920" y="713387"/>
                </a:lnTo>
                <a:lnTo>
                  <a:pt x="1445106" y="713387"/>
                </a:lnTo>
                <a:lnTo>
                  <a:pt x="1445106" y="715008"/>
                </a:lnTo>
                <a:lnTo>
                  <a:pt x="1445106" y="726358"/>
                </a:lnTo>
                <a:lnTo>
                  <a:pt x="1445866" y="726358"/>
                </a:lnTo>
                <a:lnTo>
                  <a:pt x="1451187" y="726358"/>
                </a:lnTo>
                <a:lnTo>
                  <a:pt x="1451187" y="725547"/>
                </a:lnTo>
                <a:lnTo>
                  <a:pt x="1451187" y="719872"/>
                </a:lnTo>
                <a:lnTo>
                  <a:pt x="1481587" y="719872"/>
                </a:lnTo>
                <a:lnTo>
                  <a:pt x="1481587" y="743652"/>
                </a:lnTo>
                <a:lnTo>
                  <a:pt x="1482600" y="743652"/>
                </a:lnTo>
                <a:lnTo>
                  <a:pt x="1489694" y="743652"/>
                </a:lnTo>
                <a:lnTo>
                  <a:pt x="1489694" y="744733"/>
                </a:lnTo>
                <a:lnTo>
                  <a:pt x="1489694" y="752299"/>
                </a:lnTo>
                <a:lnTo>
                  <a:pt x="1490454" y="752299"/>
                </a:lnTo>
                <a:lnTo>
                  <a:pt x="1495774" y="752299"/>
                </a:lnTo>
                <a:lnTo>
                  <a:pt x="1495774" y="750137"/>
                </a:lnTo>
                <a:lnTo>
                  <a:pt x="1495774" y="735005"/>
                </a:lnTo>
                <a:lnTo>
                  <a:pt x="1496787" y="735005"/>
                </a:lnTo>
                <a:lnTo>
                  <a:pt x="1503881" y="735005"/>
                </a:lnTo>
                <a:lnTo>
                  <a:pt x="1503881" y="736086"/>
                </a:lnTo>
                <a:lnTo>
                  <a:pt x="1503881" y="743652"/>
                </a:lnTo>
                <a:lnTo>
                  <a:pt x="1509201" y="741659"/>
                </a:lnTo>
                <a:cubicBezTo>
                  <a:pt x="1509961" y="741287"/>
                  <a:pt x="1509961" y="741085"/>
                  <a:pt x="1509961" y="740679"/>
                </a:cubicBezTo>
                <a:lnTo>
                  <a:pt x="1509961" y="735005"/>
                </a:lnTo>
                <a:lnTo>
                  <a:pt x="1548468" y="735005"/>
                </a:lnTo>
                <a:lnTo>
                  <a:pt x="1548468" y="758784"/>
                </a:lnTo>
                <a:lnTo>
                  <a:pt x="1550494" y="758784"/>
                </a:lnTo>
                <a:lnTo>
                  <a:pt x="1564681" y="758784"/>
                </a:lnTo>
                <a:lnTo>
                  <a:pt x="1564681" y="759865"/>
                </a:lnTo>
                <a:lnTo>
                  <a:pt x="1564681" y="767431"/>
                </a:lnTo>
                <a:lnTo>
                  <a:pt x="1566455" y="767431"/>
                </a:lnTo>
                <a:lnTo>
                  <a:pt x="1578868" y="767431"/>
                </a:lnTo>
                <a:lnTo>
                  <a:pt x="1578868" y="743652"/>
                </a:lnTo>
                <a:lnTo>
                  <a:pt x="1579881" y="743652"/>
                </a:lnTo>
                <a:lnTo>
                  <a:pt x="1586975" y="743652"/>
                </a:lnTo>
                <a:lnTo>
                  <a:pt x="1586975" y="711225"/>
                </a:lnTo>
                <a:lnTo>
                  <a:pt x="1587988" y="711225"/>
                </a:lnTo>
                <a:lnTo>
                  <a:pt x="1595082" y="711225"/>
                </a:lnTo>
                <a:lnTo>
                  <a:pt x="1595082" y="709334"/>
                </a:lnTo>
                <a:lnTo>
                  <a:pt x="1595082" y="696093"/>
                </a:lnTo>
                <a:cubicBezTo>
                  <a:pt x="1593055" y="696093"/>
                  <a:pt x="1593055" y="696093"/>
                  <a:pt x="1593815" y="694471"/>
                </a:cubicBezTo>
                <a:lnTo>
                  <a:pt x="1599135" y="683122"/>
                </a:lnTo>
                <a:cubicBezTo>
                  <a:pt x="1599140" y="683139"/>
                  <a:pt x="1599335" y="683813"/>
                  <a:pt x="1607242" y="711225"/>
                </a:cubicBezTo>
                <a:lnTo>
                  <a:pt x="1608002" y="711225"/>
                </a:lnTo>
                <a:lnTo>
                  <a:pt x="1613322" y="711225"/>
                </a:lnTo>
                <a:lnTo>
                  <a:pt x="1613322" y="605298"/>
                </a:lnTo>
                <a:lnTo>
                  <a:pt x="1614842" y="605298"/>
                </a:lnTo>
                <a:lnTo>
                  <a:pt x="1625482" y="605298"/>
                </a:lnTo>
                <a:lnTo>
                  <a:pt x="1625482" y="557739"/>
                </a:lnTo>
                <a:lnTo>
                  <a:pt x="1651829" y="557739"/>
                </a:lnTo>
                <a:lnTo>
                  <a:pt x="1651829" y="536121"/>
                </a:lnTo>
                <a:lnTo>
                  <a:pt x="1686283" y="536121"/>
                </a:lnTo>
                <a:lnTo>
                  <a:pt x="1686283" y="538553"/>
                </a:lnTo>
                <a:lnTo>
                  <a:pt x="1686283" y="555577"/>
                </a:lnTo>
                <a:lnTo>
                  <a:pt x="1688563" y="555577"/>
                </a:lnTo>
                <a:lnTo>
                  <a:pt x="1704523" y="555577"/>
                </a:lnTo>
                <a:lnTo>
                  <a:pt x="1704523" y="603136"/>
                </a:lnTo>
                <a:lnTo>
                  <a:pt x="1705536" y="603136"/>
                </a:lnTo>
                <a:lnTo>
                  <a:pt x="1712630" y="603136"/>
                </a:lnTo>
                <a:lnTo>
                  <a:pt x="1726817" y="607460"/>
                </a:lnTo>
                <a:lnTo>
                  <a:pt x="1726817" y="646372"/>
                </a:lnTo>
                <a:lnTo>
                  <a:pt x="1727830" y="646372"/>
                </a:lnTo>
                <a:lnTo>
                  <a:pt x="1734923" y="646372"/>
                </a:lnTo>
                <a:lnTo>
                  <a:pt x="1734923" y="647993"/>
                </a:lnTo>
                <a:lnTo>
                  <a:pt x="1734923" y="659342"/>
                </a:lnTo>
                <a:lnTo>
                  <a:pt x="1736950" y="659342"/>
                </a:lnTo>
                <a:lnTo>
                  <a:pt x="1751137" y="659342"/>
                </a:lnTo>
                <a:lnTo>
                  <a:pt x="1757217" y="665828"/>
                </a:lnTo>
                <a:lnTo>
                  <a:pt x="1757217" y="687446"/>
                </a:lnTo>
                <a:lnTo>
                  <a:pt x="1759497" y="687446"/>
                </a:lnTo>
                <a:lnTo>
                  <a:pt x="1775457" y="687446"/>
                </a:lnTo>
                <a:lnTo>
                  <a:pt x="1775457" y="688526"/>
                </a:lnTo>
                <a:lnTo>
                  <a:pt x="1775457" y="696093"/>
                </a:lnTo>
                <a:lnTo>
                  <a:pt x="1776724" y="696093"/>
                </a:lnTo>
                <a:lnTo>
                  <a:pt x="1785591" y="696093"/>
                </a:lnTo>
                <a:lnTo>
                  <a:pt x="1785591" y="698254"/>
                </a:lnTo>
                <a:lnTo>
                  <a:pt x="1785591" y="713387"/>
                </a:lnTo>
                <a:cubicBezTo>
                  <a:pt x="1789644" y="713387"/>
                  <a:pt x="1789644" y="713387"/>
                  <a:pt x="1789644" y="711495"/>
                </a:cubicBezTo>
                <a:lnTo>
                  <a:pt x="1789644" y="698254"/>
                </a:lnTo>
                <a:lnTo>
                  <a:pt x="1790657" y="698254"/>
                </a:lnTo>
                <a:lnTo>
                  <a:pt x="1797751" y="698254"/>
                </a:lnTo>
                <a:lnTo>
                  <a:pt x="1797751" y="699876"/>
                </a:lnTo>
                <a:lnTo>
                  <a:pt x="1797751" y="711225"/>
                </a:lnTo>
                <a:lnTo>
                  <a:pt x="1798511" y="711225"/>
                </a:lnTo>
                <a:lnTo>
                  <a:pt x="1803831" y="711225"/>
                </a:lnTo>
                <a:cubicBezTo>
                  <a:pt x="1803831" y="706902"/>
                  <a:pt x="1803831" y="706902"/>
                  <a:pt x="1852471" y="706902"/>
                </a:cubicBezTo>
                <a:lnTo>
                  <a:pt x="1852471" y="708253"/>
                </a:lnTo>
                <a:lnTo>
                  <a:pt x="1852471" y="717710"/>
                </a:lnTo>
                <a:lnTo>
                  <a:pt x="1853231" y="717710"/>
                </a:lnTo>
                <a:lnTo>
                  <a:pt x="1858552" y="717710"/>
                </a:lnTo>
                <a:lnTo>
                  <a:pt x="1858552" y="719872"/>
                </a:lnTo>
                <a:lnTo>
                  <a:pt x="1858552" y="735005"/>
                </a:lnTo>
                <a:cubicBezTo>
                  <a:pt x="1858560" y="735001"/>
                  <a:pt x="1858676" y="734923"/>
                  <a:pt x="1860578" y="733654"/>
                </a:cubicBezTo>
                <a:lnTo>
                  <a:pt x="1874765" y="724196"/>
                </a:lnTo>
                <a:cubicBezTo>
                  <a:pt x="1874767" y="724177"/>
                  <a:pt x="1874898" y="723302"/>
                  <a:pt x="1880845" y="683122"/>
                </a:cubicBezTo>
                <a:cubicBezTo>
                  <a:pt x="1880854" y="683120"/>
                  <a:pt x="1880923" y="683094"/>
                  <a:pt x="1881605" y="682852"/>
                </a:cubicBezTo>
                <a:lnTo>
                  <a:pt x="1886925" y="680960"/>
                </a:lnTo>
                <a:cubicBezTo>
                  <a:pt x="1886925" y="680944"/>
                  <a:pt x="1886958" y="679883"/>
                  <a:pt x="1888952" y="611783"/>
                </a:cubicBezTo>
                <a:cubicBezTo>
                  <a:pt x="1888952" y="611801"/>
                  <a:pt x="1888985" y="612892"/>
                  <a:pt x="1890979" y="680960"/>
                </a:cubicBezTo>
                <a:cubicBezTo>
                  <a:pt x="1890988" y="680963"/>
                  <a:pt x="1891059" y="680988"/>
                  <a:pt x="1891739" y="681230"/>
                </a:cubicBezTo>
                <a:lnTo>
                  <a:pt x="1897059" y="683122"/>
                </a:lnTo>
                <a:lnTo>
                  <a:pt x="1897059" y="596651"/>
                </a:lnTo>
                <a:cubicBezTo>
                  <a:pt x="1901112" y="596651"/>
                  <a:pt x="1901112" y="596651"/>
                  <a:pt x="1901112" y="564224"/>
                </a:cubicBezTo>
                <a:lnTo>
                  <a:pt x="1939619" y="564224"/>
                </a:lnTo>
                <a:lnTo>
                  <a:pt x="1939619" y="596651"/>
                </a:lnTo>
                <a:lnTo>
                  <a:pt x="1940379" y="596651"/>
                </a:lnTo>
                <a:lnTo>
                  <a:pt x="1945699" y="596651"/>
                </a:lnTo>
                <a:lnTo>
                  <a:pt x="1945699" y="514503"/>
                </a:lnTo>
                <a:lnTo>
                  <a:pt x="1947473" y="514503"/>
                </a:lnTo>
                <a:lnTo>
                  <a:pt x="1959886" y="514503"/>
                </a:lnTo>
                <a:lnTo>
                  <a:pt x="1959886" y="512612"/>
                </a:lnTo>
                <a:lnTo>
                  <a:pt x="1959886" y="499371"/>
                </a:lnTo>
                <a:lnTo>
                  <a:pt x="1982180" y="499371"/>
                </a:lnTo>
                <a:lnTo>
                  <a:pt x="1982180" y="498290"/>
                </a:lnTo>
                <a:lnTo>
                  <a:pt x="1982180" y="490724"/>
                </a:lnTo>
                <a:lnTo>
                  <a:pt x="1983953" y="490724"/>
                </a:lnTo>
                <a:lnTo>
                  <a:pt x="1996367" y="490724"/>
                </a:lnTo>
                <a:lnTo>
                  <a:pt x="1996367" y="491805"/>
                </a:lnTo>
                <a:lnTo>
                  <a:pt x="1996367" y="499371"/>
                </a:lnTo>
                <a:lnTo>
                  <a:pt x="1997127" y="499371"/>
                </a:lnTo>
                <a:lnTo>
                  <a:pt x="2002447" y="499371"/>
                </a:lnTo>
                <a:lnTo>
                  <a:pt x="2012580" y="495047"/>
                </a:lnTo>
                <a:lnTo>
                  <a:pt x="2016633" y="498290"/>
                </a:lnTo>
                <a:lnTo>
                  <a:pt x="2016633" y="490724"/>
                </a:lnTo>
                <a:lnTo>
                  <a:pt x="2018913" y="490724"/>
                </a:lnTo>
                <a:lnTo>
                  <a:pt x="2034874" y="490724"/>
                </a:lnTo>
                <a:lnTo>
                  <a:pt x="2034874" y="491805"/>
                </a:lnTo>
                <a:lnTo>
                  <a:pt x="2034874" y="499371"/>
                </a:lnTo>
                <a:lnTo>
                  <a:pt x="2065274" y="499371"/>
                </a:lnTo>
                <a:lnTo>
                  <a:pt x="2065274" y="500992"/>
                </a:lnTo>
                <a:lnTo>
                  <a:pt x="2065274" y="512342"/>
                </a:lnTo>
                <a:lnTo>
                  <a:pt x="2091621" y="512342"/>
                </a:lnTo>
                <a:lnTo>
                  <a:pt x="2091621" y="542606"/>
                </a:lnTo>
                <a:lnTo>
                  <a:pt x="2092381" y="542606"/>
                </a:lnTo>
                <a:lnTo>
                  <a:pt x="2097701" y="542606"/>
                </a:lnTo>
                <a:lnTo>
                  <a:pt x="2097701" y="543687"/>
                </a:lnTo>
                <a:lnTo>
                  <a:pt x="2097701" y="551254"/>
                </a:lnTo>
                <a:cubicBezTo>
                  <a:pt x="2101755" y="551254"/>
                  <a:pt x="2101755" y="551254"/>
                  <a:pt x="2101755" y="581518"/>
                </a:cubicBezTo>
                <a:lnTo>
                  <a:pt x="2102515" y="581518"/>
                </a:lnTo>
                <a:lnTo>
                  <a:pt x="2107835" y="581518"/>
                </a:lnTo>
                <a:lnTo>
                  <a:pt x="2107835" y="582329"/>
                </a:lnTo>
                <a:lnTo>
                  <a:pt x="2107835" y="588004"/>
                </a:lnTo>
                <a:lnTo>
                  <a:pt x="2108848" y="588004"/>
                </a:lnTo>
                <a:lnTo>
                  <a:pt x="2115941" y="588004"/>
                </a:lnTo>
                <a:lnTo>
                  <a:pt x="2115941" y="618269"/>
                </a:lnTo>
                <a:lnTo>
                  <a:pt x="2117968" y="618269"/>
                </a:lnTo>
                <a:lnTo>
                  <a:pt x="2132155" y="618269"/>
                </a:lnTo>
                <a:lnTo>
                  <a:pt x="2132155" y="642048"/>
                </a:lnTo>
                <a:cubicBezTo>
                  <a:pt x="2134182" y="642048"/>
                  <a:pt x="2134182" y="642048"/>
                  <a:pt x="2134182" y="643669"/>
                </a:cubicBezTo>
                <a:lnTo>
                  <a:pt x="2134182" y="655019"/>
                </a:lnTo>
                <a:lnTo>
                  <a:pt x="2134942" y="655019"/>
                </a:lnTo>
                <a:lnTo>
                  <a:pt x="2140262" y="655019"/>
                </a:lnTo>
                <a:lnTo>
                  <a:pt x="2140262" y="678798"/>
                </a:lnTo>
                <a:lnTo>
                  <a:pt x="2141528" y="678798"/>
                </a:lnTo>
                <a:lnTo>
                  <a:pt x="2150395" y="678798"/>
                </a:lnTo>
                <a:cubicBezTo>
                  <a:pt x="2152422" y="680960"/>
                  <a:pt x="2152422" y="680960"/>
                  <a:pt x="2152422" y="682852"/>
                </a:cubicBezTo>
                <a:lnTo>
                  <a:pt x="2152422" y="696093"/>
                </a:lnTo>
                <a:cubicBezTo>
                  <a:pt x="2152427" y="696086"/>
                  <a:pt x="2152514" y="695979"/>
                  <a:pt x="2153942" y="694201"/>
                </a:cubicBezTo>
                <a:lnTo>
                  <a:pt x="2164582" y="680960"/>
                </a:lnTo>
                <a:lnTo>
                  <a:pt x="2192956" y="680960"/>
                </a:lnTo>
                <a:lnTo>
                  <a:pt x="2192956" y="767431"/>
                </a:lnTo>
                <a:lnTo>
                  <a:pt x="2193716" y="767431"/>
                </a:lnTo>
                <a:lnTo>
                  <a:pt x="2199036" y="767431"/>
                </a:lnTo>
                <a:cubicBezTo>
                  <a:pt x="2199040" y="767423"/>
                  <a:pt x="2199099" y="767323"/>
                  <a:pt x="2199796" y="766080"/>
                </a:cubicBezTo>
                <a:lnTo>
                  <a:pt x="2205116" y="756622"/>
                </a:lnTo>
                <a:lnTo>
                  <a:pt x="2205116" y="758514"/>
                </a:lnTo>
                <a:lnTo>
                  <a:pt x="2205116" y="771755"/>
                </a:lnTo>
                <a:cubicBezTo>
                  <a:pt x="2209169" y="771755"/>
                  <a:pt x="2209169" y="771755"/>
                  <a:pt x="2209169" y="726358"/>
                </a:cubicBezTo>
                <a:lnTo>
                  <a:pt x="2209929" y="726358"/>
                </a:lnTo>
                <a:lnTo>
                  <a:pt x="2215249" y="726358"/>
                </a:lnTo>
                <a:lnTo>
                  <a:pt x="2215249" y="661504"/>
                </a:lnTo>
                <a:lnTo>
                  <a:pt x="2216263" y="661504"/>
                </a:lnTo>
                <a:lnTo>
                  <a:pt x="2223356" y="661504"/>
                </a:lnTo>
                <a:cubicBezTo>
                  <a:pt x="2223362" y="661483"/>
                  <a:pt x="2223626" y="660543"/>
                  <a:pt x="2235516" y="618269"/>
                </a:cubicBezTo>
                <a:lnTo>
                  <a:pt x="2236783" y="618269"/>
                </a:lnTo>
                <a:lnTo>
                  <a:pt x="2245650" y="618269"/>
                </a:lnTo>
                <a:cubicBezTo>
                  <a:pt x="2245655" y="618292"/>
                  <a:pt x="2245881" y="619258"/>
                  <a:pt x="2255783" y="661504"/>
                </a:cubicBezTo>
                <a:lnTo>
                  <a:pt x="2256796" y="661504"/>
                </a:lnTo>
                <a:lnTo>
                  <a:pt x="2263890" y="661504"/>
                </a:lnTo>
                <a:lnTo>
                  <a:pt x="2263890" y="700416"/>
                </a:lnTo>
                <a:lnTo>
                  <a:pt x="2265663" y="700416"/>
                </a:lnTo>
                <a:lnTo>
                  <a:pt x="2278077" y="700416"/>
                </a:lnTo>
                <a:lnTo>
                  <a:pt x="2278077" y="702578"/>
                </a:lnTo>
                <a:lnTo>
                  <a:pt x="2278077" y="717710"/>
                </a:lnTo>
                <a:cubicBezTo>
                  <a:pt x="2282130" y="717710"/>
                  <a:pt x="2282130" y="717710"/>
                  <a:pt x="2282130" y="715549"/>
                </a:cubicBezTo>
                <a:lnTo>
                  <a:pt x="2282130" y="700416"/>
                </a:lnTo>
                <a:lnTo>
                  <a:pt x="2283650" y="700416"/>
                </a:lnTo>
                <a:lnTo>
                  <a:pt x="2294290" y="700416"/>
                </a:lnTo>
                <a:lnTo>
                  <a:pt x="2294290" y="702037"/>
                </a:lnTo>
                <a:lnTo>
                  <a:pt x="2294290" y="713387"/>
                </a:lnTo>
                <a:lnTo>
                  <a:pt x="2324691" y="713387"/>
                </a:lnTo>
                <a:lnTo>
                  <a:pt x="2324691" y="676637"/>
                </a:lnTo>
                <a:lnTo>
                  <a:pt x="2325957" y="676637"/>
                </a:lnTo>
                <a:lnTo>
                  <a:pt x="2334824" y="676637"/>
                </a:lnTo>
                <a:lnTo>
                  <a:pt x="2334824" y="698254"/>
                </a:lnTo>
                <a:cubicBezTo>
                  <a:pt x="2336851" y="698254"/>
                  <a:pt x="2336851" y="698254"/>
                  <a:pt x="2336851" y="665828"/>
                </a:cubicBezTo>
                <a:lnTo>
                  <a:pt x="2359144" y="665828"/>
                </a:lnTo>
                <a:lnTo>
                  <a:pt x="2359144" y="664206"/>
                </a:lnTo>
                <a:lnTo>
                  <a:pt x="2359144" y="652857"/>
                </a:lnTo>
                <a:lnTo>
                  <a:pt x="2359904" y="652857"/>
                </a:lnTo>
                <a:lnTo>
                  <a:pt x="2365224" y="652857"/>
                </a:lnTo>
                <a:lnTo>
                  <a:pt x="2365224" y="650966"/>
                </a:lnTo>
                <a:lnTo>
                  <a:pt x="2365224" y="637725"/>
                </a:lnTo>
                <a:lnTo>
                  <a:pt x="2369278" y="644210"/>
                </a:lnTo>
                <a:lnTo>
                  <a:pt x="2371558" y="644210"/>
                </a:lnTo>
                <a:lnTo>
                  <a:pt x="2387518" y="644210"/>
                </a:lnTo>
                <a:lnTo>
                  <a:pt x="2387518" y="643399"/>
                </a:lnTo>
                <a:lnTo>
                  <a:pt x="2387518" y="637725"/>
                </a:lnTo>
                <a:lnTo>
                  <a:pt x="2388278" y="637725"/>
                </a:lnTo>
                <a:lnTo>
                  <a:pt x="2393598" y="637725"/>
                </a:lnTo>
                <a:lnTo>
                  <a:pt x="2393598" y="639076"/>
                </a:lnTo>
                <a:lnTo>
                  <a:pt x="2393598" y="648534"/>
                </a:lnTo>
                <a:lnTo>
                  <a:pt x="2432105" y="648534"/>
                </a:lnTo>
                <a:lnTo>
                  <a:pt x="2432105" y="786887"/>
                </a:lnTo>
                <a:lnTo>
                  <a:pt x="2433625" y="786887"/>
                </a:lnTo>
                <a:lnTo>
                  <a:pt x="2444265" y="786887"/>
                </a:lnTo>
                <a:lnTo>
                  <a:pt x="2444265" y="773917"/>
                </a:lnTo>
                <a:lnTo>
                  <a:pt x="2448319" y="773917"/>
                </a:lnTo>
                <a:lnTo>
                  <a:pt x="2448319" y="786887"/>
                </a:lnTo>
                <a:lnTo>
                  <a:pt x="2478719" y="786887"/>
                </a:lnTo>
                <a:lnTo>
                  <a:pt x="2478719" y="756622"/>
                </a:lnTo>
                <a:lnTo>
                  <a:pt x="2490879" y="756622"/>
                </a:lnTo>
                <a:lnTo>
                  <a:pt x="2503039" y="754461"/>
                </a:lnTo>
                <a:cubicBezTo>
                  <a:pt x="2505066" y="754461"/>
                  <a:pt x="2505066" y="756622"/>
                  <a:pt x="2507093" y="756622"/>
                </a:cubicBezTo>
                <a:lnTo>
                  <a:pt x="2517226" y="756622"/>
                </a:lnTo>
                <a:lnTo>
                  <a:pt x="2517226" y="786887"/>
                </a:lnTo>
                <a:lnTo>
                  <a:pt x="2525333" y="786887"/>
                </a:lnTo>
                <a:lnTo>
                  <a:pt x="2525333" y="804182"/>
                </a:lnTo>
                <a:lnTo>
                  <a:pt x="2534669" y="805087"/>
                </a:lnTo>
                <a:lnTo>
                  <a:pt x="2547627" y="805087"/>
                </a:lnTo>
                <a:lnTo>
                  <a:pt x="2547627" y="789049"/>
                </a:lnTo>
                <a:lnTo>
                  <a:pt x="2615583" y="789049"/>
                </a:lnTo>
                <a:lnTo>
                  <a:pt x="2615583" y="703796"/>
                </a:lnTo>
                <a:lnTo>
                  <a:pt x="2687591" y="703796"/>
                </a:lnTo>
                <a:lnTo>
                  <a:pt x="2687591" y="782564"/>
                </a:lnTo>
                <a:lnTo>
                  <a:pt x="2689495" y="782564"/>
                </a:lnTo>
                <a:lnTo>
                  <a:pt x="2690737" y="805087"/>
                </a:lnTo>
                <a:lnTo>
                  <a:pt x="2700413" y="805087"/>
                </a:lnTo>
                <a:cubicBezTo>
                  <a:pt x="2700949" y="797873"/>
                  <a:pt x="2701655" y="790219"/>
                  <a:pt x="2701655" y="782564"/>
                </a:cubicBezTo>
                <a:lnTo>
                  <a:pt x="2707735" y="782564"/>
                </a:lnTo>
                <a:lnTo>
                  <a:pt x="2708977" y="805087"/>
                </a:lnTo>
                <a:lnTo>
                  <a:pt x="2759599" y="805087"/>
                </a:lnTo>
                <a:lnTo>
                  <a:pt x="2759599" y="642059"/>
                </a:lnTo>
                <a:lnTo>
                  <a:pt x="2956926" y="642059"/>
                </a:lnTo>
                <a:lnTo>
                  <a:pt x="2956926" y="805087"/>
                </a:lnTo>
                <a:lnTo>
                  <a:pt x="2975623" y="805087"/>
                </a:lnTo>
                <a:lnTo>
                  <a:pt x="2975623" y="722394"/>
                </a:lnTo>
                <a:lnTo>
                  <a:pt x="3070743" y="722394"/>
                </a:lnTo>
                <a:cubicBezTo>
                  <a:pt x="3074818" y="616373"/>
                  <a:pt x="3078196" y="510899"/>
                  <a:pt x="3082673" y="404253"/>
                </a:cubicBezTo>
                <a:cubicBezTo>
                  <a:pt x="3072540" y="404253"/>
                  <a:pt x="3048220" y="391282"/>
                  <a:pt x="3070513" y="382635"/>
                </a:cubicBezTo>
                <a:cubicBezTo>
                  <a:pt x="3068486" y="380473"/>
                  <a:pt x="3066460" y="378311"/>
                  <a:pt x="3064433" y="378311"/>
                </a:cubicBezTo>
                <a:cubicBezTo>
                  <a:pt x="3064433" y="365341"/>
                  <a:pt x="3062406" y="363179"/>
                  <a:pt x="3072540" y="354532"/>
                </a:cubicBezTo>
                <a:lnTo>
                  <a:pt x="3072540" y="337238"/>
                </a:lnTo>
                <a:lnTo>
                  <a:pt x="3086727" y="337238"/>
                </a:lnTo>
                <a:lnTo>
                  <a:pt x="3086727" y="315620"/>
                </a:lnTo>
                <a:cubicBezTo>
                  <a:pt x="3086727" y="313458"/>
                  <a:pt x="3088753" y="313458"/>
                  <a:pt x="3088753" y="311296"/>
                </a:cubicBezTo>
                <a:lnTo>
                  <a:pt x="3088753" y="233472"/>
                </a:lnTo>
                <a:cubicBezTo>
                  <a:pt x="3088753" y="231310"/>
                  <a:pt x="3086727" y="229149"/>
                  <a:pt x="3086727" y="226987"/>
                </a:cubicBezTo>
                <a:lnTo>
                  <a:pt x="3092807" y="220501"/>
                </a:lnTo>
                <a:lnTo>
                  <a:pt x="3092807" y="162133"/>
                </a:lnTo>
                <a:cubicBezTo>
                  <a:pt x="3092807" y="159972"/>
                  <a:pt x="3092807" y="159972"/>
                  <a:pt x="3094833" y="157810"/>
                </a:cubicBezTo>
                <a:lnTo>
                  <a:pt x="3094833" y="101604"/>
                </a:lnTo>
                <a:cubicBezTo>
                  <a:pt x="3096860" y="92957"/>
                  <a:pt x="3096860" y="88633"/>
                  <a:pt x="3096860" y="82148"/>
                </a:cubicBezTo>
                <a:cubicBezTo>
                  <a:pt x="3100914" y="88633"/>
                  <a:pt x="3100914" y="92957"/>
                  <a:pt x="3100914" y="99442"/>
                </a:cubicBezTo>
                <a:cubicBezTo>
                  <a:pt x="3102940" y="121060"/>
                  <a:pt x="3102940" y="140516"/>
                  <a:pt x="3102940" y="157810"/>
                </a:cubicBezTo>
                <a:cubicBezTo>
                  <a:pt x="3104967" y="181589"/>
                  <a:pt x="3104967" y="201045"/>
                  <a:pt x="3104967" y="220501"/>
                </a:cubicBezTo>
                <a:lnTo>
                  <a:pt x="3111047" y="226987"/>
                </a:lnTo>
                <a:cubicBezTo>
                  <a:pt x="3111047" y="229149"/>
                  <a:pt x="3109020" y="231310"/>
                  <a:pt x="3109020" y="233472"/>
                </a:cubicBezTo>
                <a:lnTo>
                  <a:pt x="3109020" y="311296"/>
                </a:lnTo>
                <a:cubicBezTo>
                  <a:pt x="3109020" y="313458"/>
                  <a:pt x="3111047" y="313458"/>
                  <a:pt x="3111047" y="315620"/>
                </a:cubicBezTo>
                <a:lnTo>
                  <a:pt x="3111047" y="337238"/>
                </a:lnTo>
                <a:lnTo>
                  <a:pt x="3125234" y="337238"/>
                </a:lnTo>
                <a:lnTo>
                  <a:pt x="3125234" y="354532"/>
                </a:lnTo>
                <a:cubicBezTo>
                  <a:pt x="3133341" y="363179"/>
                  <a:pt x="3133341" y="363179"/>
                  <a:pt x="3133341" y="378311"/>
                </a:cubicBezTo>
                <a:cubicBezTo>
                  <a:pt x="3131314" y="378311"/>
                  <a:pt x="3129287" y="380473"/>
                  <a:pt x="3127261" y="382635"/>
                </a:cubicBezTo>
                <a:cubicBezTo>
                  <a:pt x="3147527" y="393444"/>
                  <a:pt x="3123207" y="402091"/>
                  <a:pt x="3115100" y="404253"/>
                </a:cubicBezTo>
                <a:cubicBezTo>
                  <a:pt x="3117127" y="488562"/>
                  <a:pt x="3121180" y="572871"/>
                  <a:pt x="3123207" y="657181"/>
                </a:cubicBezTo>
                <a:lnTo>
                  <a:pt x="3188061" y="657181"/>
                </a:lnTo>
                <a:lnTo>
                  <a:pt x="3188061" y="732843"/>
                </a:lnTo>
                <a:lnTo>
                  <a:pt x="3196168" y="732843"/>
                </a:lnTo>
                <a:cubicBezTo>
                  <a:pt x="3196168" y="730681"/>
                  <a:pt x="3198195" y="728519"/>
                  <a:pt x="3198195" y="726358"/>
                </a:cubicBezTo>
                <a:lnTo>
                  <a:pt x="3204275" y="726358"/>
                </a:lnTo>
                <a:cubicBezTo>
                  <a:pt x="3204275" y="728519"/>
                  <a:pt x="3204275" y="730681"/>
                  <a:pt x="3206302" y="735005"/>
                </a:cubicBezTo>
                <a:lnTo>
                  <a:pt x="3218462" y="735005"/>
                </a:lnTo>
                <a:lnTo>
                  <a:pt x="3218462" y="728519"/>
                </a:lnTo>
                <a:lnTo>
                  <a:pt x="3240755" y="728519"/>
                </a:lnTo>
                <a:lnTo>
                  <a:pt x="3240755" y="735005"/>
                </a:lnTo>
                <a:lnTo>
                  <a:pt x="3261022" y="735005"/>
                </a:lnTo>
                <a:lnTo>
                  <a:pt x="3261022" y="780402"/>
                </a:lnTo>
                <a:lnTo>
                  <a:pt x="3275209" y="780402"/>
                </a:lnTo>
                <a:lnTo>
                  <a:pt x="3275209" y="767431"/>
                </a:lnTo>
                <a:lnTo>
                  <a:pt x="3291423" y="767431"/>
                </a:lnTo>
                <a:lnTo>
                  <a:pt x="3291423" y="588004"/>
                </a:lnTo>
                <a:lnTo>
                  <a:pt x="3297503" y="581518"/>
                </a:lnTo>
                <a:lnTo>
                  <a:pt x="3370464" y="581518"/>
                </a:lnTo>
                <a:lnTo>
                  <a:pt x="3370464" y="590166"/>
                </a:lnTo>
                <a:lnTo>
                  <a:pt x="3380597" y="590166"/>
                </a:lnTo>
                <a:lnTo>
                  <a:pt x="3380597" y="704740"/>
                </a:lnTo>
                <a:lnTo>
                  <a:pt x="3402891" y="704740"/>
                </a:lnTo>
                <a:lnTo>
                  <a:pt x="3402891" y="637725"/>
                </a:lnTo>
                <a:lnTo>
                  <a:pt x="3429238" y="637725"/>
                </a:lnTo>
                <a:cubicBezTo>
                  <a:pt x="3431264" y="637725"/>
                  <a:pt x="3431264" y="635563"/>
                  <a:pt x="3433291" y="633401"/>
                </a:cubicBezTo>
                <a:lnTo>
                  <a:pt x="3441398" y="633401"/>
                </a:lnTo>
                <a:cubicBezTo>
                  <a:pt x="3443424" y="635563"/>
                  <a:pt x="3443424" y="637725"/>
                  <a:pt x="3445451" y="637725"/>
                </a:cubicBezTo>
                <a:lnTo>
                  <a:pt x="3467745" y="637725"/>
                </a:lnTo>
                <a:lnTo>
                  <a:pt x="3467745" y="520989"/>
                </a:lnTo>
                <a:cubicBezTo>
                  <a:pt x="3467759" y="520986"/>
                  <a:pt x="3468626" y="520822"/>
                  <a:pt x="3524492" y="510180"/>
                </a:cubicBezTo>
                <a:lnTo>
                  <a:pt x="3524492" y="511261"/>
                </a:lnTo>
                <a:lnTo>
                  <a:pt x="3524492" y="518827"/>
                </a:lnTo>
                <a:lnTo>
                  <a:pt x="3550839" y="518827"/>
                </a:lnTo>
                <a:lnTo>
                  <a:pt x="3550839" y="773917"/>
                </a:lnTo>
                <a:lnTo>
                  <a:pt x="3573133" y="773917"/>
                </a:lnTo>
                <a:lnTo>
                  <a:pt x="3573133" y="769593"/>
                </a:lnTo>
                <a:lnTo>
                  <a:pt x="3585293" y="769593"/>
                </a:lnTo>
                <a:lnTo>
                  <a:pt x="3585293" y="773917"/>
                </a:lnTo>
                <a:lnTo>
                  <a:pt x="3609613" y="773917"/>
                </a:lnTo>
                <a:lnTo>
                  <a:pt x="3609613" y="760946"/>
                </a:lnTo>
                <a:lnTo>
                  <a:pt x="3637987" y="760946"/>
                </a:lnTo>
                <a:cubicBezTo>
                  <a:pt x="3642040" y="756622"/>
                  <a:pt x="3646094" y="756622"/>
                  <a:pt x="3650147" y="756622"/>
                </a:cubicBezTo>
                <a:cubicBezTo>
                  <a:pt x="3656227" y="760946"/>
                  <a:pt x="3664334" y="760946"/>
                  <a:pt x="3670414" y="760946"/>
                </a:cubicBezTo>
                <a:lnTo>
                  <a:pt x="3670414" y="743652"/>
                </a:lnTo>
                <a:lnTo>
                  <a:pt x="3678521" y="743652"/>
                </a:lnTo>
                <a:lnTo>
                  <a:pt x="3678521" y="730681"/>
                </a:lnTo>
                <a:lnTo>
                  <a:pt x="3735268" y="730681"/>
                </a:lnTo>
                <a:lnTo>
                  <a:pt x="3735268" y="700416"/>
                </a:lnTo>
                <a:lnTo>
                  <a:pt x="3753508" y="700416"/>
                </a:lnTo>
                <a:lnTo>
                  <a:pt x="3753508" y="693931"/>
                </a:lnTo>
                <a:lnTo>
                  <a:pt x="3765668" y="693931"/>
                </a:lnTo>
                <a:lnTo>
                  <a:pt x="3765668" y="700416"/>
                </a:lnTo>
                <a:lnTo>
                  <a:pt x="3781882" y="700416"/>
                </a:lnTo>
                <a:lnTo>
                  <a:pt x="3781882" y="750137"/>
                </a:lnTo>
                <a:lnTo>
                  <a:pt x="3814309" y="750137"/>
                </a:lnTo>
                <a:lnTo>
                  <a:pt x="3814309" y="724196"/>
                </a:lnTo>
                <a:lnTo>
                  <a:pt x="3852816" y="724196"/>
                </a:lnTo>
                <a:lnTo>
                  <a:pt x="3852816" y="693931"/>
                </a:lnTo>
                <a:lnTo>
                  <a:pt x="3901457" y="693931"/>
                </a:lnTo>
                <a:lnTo>
                  <a:pt x="3901457" y="805087"/>
                </a:lnTo>
                <a:lnTo>
                  <a:pt x="3901457" y="818866"/>
                </a:lnTo>
                <a:lnTo>
                  <a:pt x="3967332" y="818866"/>
                </a:lnTo>
                <a:lnTo>
                  <a:pt x="3967332" y="924638"/>
                </a:lnTo>
                <a:lnTo>
                  <a:pt x="3967332" y="947885"/>
                </a:lnTo>
                <a:lnTo>
                  <a:pt x="3982292" y="947885"/>
                </a:lnTo>
                <a:lnTo>
                  <a:pt x="3982292" y="946723"/>
                </a:lnTo>
                <a:lnTo>
                  <a:pt x="3982292" y="938587"/>
                </a:lnTo>
                <a:lnTo>
                  <a:pt x="4026872" y="938587"/>
                </a:lnTo>
                <a:lnTo>
                  <a:pt x="4026872" y="959508"/>
                </a:lnTo>
                <a:lnTo>
                  <a:pt x="4029101" y="960671"/>
                </a:lnTo>
                <a:lnTo>
                  <a:pt x="4044704" y="968807"/>
                </a:lnTo>
                <a:lnTo>
                  <a:pt x="4044704" y="999027"/>
                </a:lnTo>
                <a:lnTo>
                  <a:pt x="4046097" y="999609"/>
                </a:lnTo>
                <a:lnTo>
                  <a:pt x="4055849" y="1003677"/>
                </a:lnTo>
                <a:lnTo>
                  <a:pt x="4055849" y="1002515"/>
                </a:lnTo>
                <a:lnTo>
                  <a:pt x="4055849" y="994378"/>
                </a:lnTo>
                <a:lnTo>
                  <a:pt x="4056964" y="994378"/>
                </a:lnTo>
                <a:lnTo>
                  <a:pt x="4064766" y="994378"/>
                </a:lnTo>
                <a:lnTo>
                  <a:pt x="4064766" y="993506"/>
                </a:lnTo>
                <a:lnTo>
                  <a:pt x="4064766" y="987404"/>
                </a:lnTo>
                <a:lnTo>
                  <a:pt x="4063651" y="987404"/>
                </a:lnTo>
                <a:lnTo>
                  <a:pt x="4055849" y="987404"/>
                </a:lnTo>
                <a:lnTo>
                  <a:pt x="4055849" y="986242"/>
                </a:lnTo>
                <a:lnTo>
                  <a:pt x="4055849" y="978106"/>
                </a:lnTo>
                <a:lnTo>
                  <a:pt x="4056964" y="978106"/>
                </a:lnTo>
                <a:lnTo>
                  <a:pt x="4064766" y="978106"/>
                </a:lnTo>
                <a:lnTo>
                  <a:pt x="4064766" y="976943"/>
                </a:lnTo>
                <a:lnTo>
                  <a:pt x="4064766" y="968807"/>
                </a:lnTo>
                <a:lnTo>
                  <a:pt x="4063651" y="968807"/>
                </a:lnTo>
                <a:lnTo>
                  <a:pt x="4055849" y="968807"/>
                </a:lnTo>
                <a:lnTo>
                  <a:pt x="4055849" y="967645"/>
                </a:lnTo>
                <a:lnTo>
                  <a:pt x="4055849" y="959508"/>
                </a:lnTo>
                <a:lnTo>
                  <a:pt x="4056964" y="959508"/>
                </a:lnTo>
                <a:lnTo>
                  <a:pt x="4064766" y="959508"/>
                </a:lnTo>
                <a:lnTo>
                  <a:pt x="4064766" y="958637"/>
                </a:lnTo>
                <a:lnTo>
                  <a:pt x="4064766" y="952535"/>
                </a:lnTo>
                <a:lnTo>
                  <a:pt x="4063651" y="952535"/>
                </a:lnTo>
                <a:lnTo>
                  <a:pt x="4055849" y="952535"/>
                </a:lnTo>
                <a:lnTo>
                  <a:pt x="4055849" y="951372"/>
                </a:lnTo>
                <a:lnTo>
                  <a:pt x="4055849" y="943236"/>
                </a:lnTo>
                <a:lnTo>
                  <a:pt x="4056964" y="943236"/>
                </a:lnTo>
                <a:lnTo>
                  <a:pt x="4064766" y="943236"/>
                </a:lnTo>
                <a:lnTo>
                  <a:pt x="4064766" y="942074"/>
                </a:lnTo>
                <a:lnTo>
                  <a:pt x="4064766" y="933937"/>
                </a:lnTo>
                <a:lnTo>
                  <a:pt x="4063651" y="933937"/>
                </a:lnTo>
                <a:lnTo>
                  <a:pt x="4055849" y="933937"/>
                </a:lnTo>
                <a:lnTo>
                  <a:pt x="4055849" y="933066"/>
                </a:lnTo>
                <a:lnTo>
                  <a:pt x="4055849" y="926963"/>
                </a:lnTo>
                <a:lnTo>
                  <a:pt x="4056964" y="926963"/>
                </a:lnTo>
                <a:lnTo>
                  <a:pt x="4064766" y="926963"/>
                </a:lnTo>
                <a:lnTo>
                  <a:pt x="4064766" y="925801"/>
                </a:lnTo>
                <a:lnTo>
                  <a:pt x="4064766" y="917665"/>
                </a:lnTo>
                <a:lnTo>
                  <a:pt x="4063651" y="917665"/>
                </a:lnTo>
                <a:lnTo>
                  <a:pt x="4055849" y="917665"/>
                </a:lnTo>
                <a:lnTo>
                  <a:pt x="4055849" y="916503"/>
                </a:lnTo>
                <a:lnTo>
                  <a:pt x="4055849" y="908366"/>
                </a:lnTo>
                <a:lnTo>
                  <a:pt x="4056964" y="908366"/>
                </a:lnTo>
                <a:lnTo>
                  <a:pt x="4064766" y="908366"/>
                </a:lnTo>
                <a:lnTo>
                  <a:pt x="4064766" y="907204"/>
                </a:lnTo>
                <a:lnTo>
                  <a:pt x="4064766" y="899068"/>
                </a:lnTo>
                <a:lnTo>
                  <a:pt x="4063651" y="899068"/>
                </a:lnTo>
                <a:lnTo>
                  <a:pt x="4055849" y="899068"/>
                </a:lnTo>
                <a:lnTo>
                  <a:pt x="4055849" y="898196"/>
                </a:lnTo>
                <a:lnTo>
                  <a:pt x="4055849" y="892094"/>
                </a:lnTo>
                <a:lnTo>
                  <a:pt x="4056964" y="892094"/>
                </a:lnTo>
                <a:lnTo>
                  <a:pt x="4064766" y="892094"/>
                </a:lnTo>
                <a:lnTo>
                  <a:pt x="4064766" y="890931"/>
                </a:lnTo>
                <a:lnTo>
                  <a:pt x="4064766" y="882795"/>
                </a:lnTo>
                <a:lnTo>
                  <a:pt x="4063651" y="882795"/>
                </a:lnTo>
                <a:lnTo>
                  <a:pt x="4055849" y="882795"/>
                </a:lnTo>
                <a:lnTo>
                  <a:pt x="4055849" y="881633"/>
                </a:lnTo>
                <a:lnTo>
                  <a:pt x="4055849" y="873496"/>
                </a:lnTo>
                <a:lnTo>
                  <a:pt x="4056964" y="873496"/>
                </a:lnTo>
                <a:lnTo>
                  <a:pt x="4064766" y="873496"/>
                </a:lnTo>
                <a:lnTo>
                  <a:pt x="4064766" y="872625"/>
                </a:lnTo>
                <a:lnTo>
                  <a:pt x="4064766" y="866523"/>
                </a:lnTo>
                <a:lnTo>
                  <a:pt x="4063651" y="866523"/>
                </a:lnTo>
                <a:lnTo>
                  <a:pt x="4055849" y="866523"/>
                </a:lnTo>
                <a:lnTo>
                  <a:pt x="4055849" y="865360"/>
                </a:lnTo>
                <a:lnTo>
                  <a:pt x="4055849" y="857224"/>
                </a:lnTo>
                <a:lnTo>
                  <a:pt x="4056964" y="857224"/>
                </a:lnTo>
                <a:lnTo>
                  <a:pt x="4064766" y="857224"/>
                </a:lnTo>
                <a:lnTo>
                  <a:pt x="4064766" y="856062"/>
                </a:lnTo>
                <a:lnTo>
                  <a:pt x="4064766" y="847925"/>
                </a:lnTo>
                <a:lnTo>
                  <a:pt x="4063651" y="847925"/>
                </a:lnTo>
                <a:lnTo>
                  <a:pt x="4055849" y="847925"/>
                </a:lnTo>
                <a:lnTo>
                  <a:pt x="4055849" y="846763"/>
                </a:lnTo>
                <a:lnTo>
                  <a:pt x="4055849" y="838627"/>
                </a:lnTo>
                <a:lnTo>
                  <a:pt x="4056964" y="838627"/>
                </a:lnTo>
                <a:lnTo>
                  <a:pt x="4064766" y="838627"/>
                </a:lnTo>
                <a:lnTo>
                  <a:pt x="4064766" y="837755"/>
                </a:lnTo>
                <a:lnTo>
                  <a:pt x="4064766" y="831653"/>
                </a:lnTo>
                <a:lnTo>
                  <a:pt x="4063651" y="831653"/>
                </a:lnTo>
                <a:lnTo>
                  <a:pt x="4055849" y="831653"/>
                </a:lnTo>
                <a:lnTo>
                  <a:pt x="4055849" y="830491"/>
                </a:lnTo>
                <a:lnTo>
                  <a:pt x="4055849" y="822354"/>
                </a:lnTo>
                <a:lnTo>
                  <a:pt x="4056964" y="822354"/>
                </a:lnTo>
                <a:lnTo>
                  <a:pt x="4064766" y="822354"/>
                </a:lnTo>
                <a:lnTo>
                  <a:pt x="4064766" y="821192"/>
                </a:lnTo>
                <a:lnTo>
                  <a:pt x="4064766" y="813056"/>
                </a:lnTo>
                <a:lnTo>
                  <a:pt x="4063651" y="813056"/>
                </a:lnTo>
                <a:lnTo>
                  <a:pt x="4055849" y="813056"/>
                </a:lnTo>
                <a:lnTo>
                  <a:pt x="4055849" y="811893"/>
                </a:lnTo>
                <a:lnTo>
                  <a:pt x="4055849" y="803757"/>
                </a:lnTo>
                <a:lnTo>
                  <a:pt x="4056964" y="803757"/>
                </a:lnTo>
                <a:lnTo>
                  <a:pt x="4064766" y="803757"/>
                </a:lnTo>
                <a:lnTo>
                  <a:pt x="4064766" y="802885"/>
                </a:lnTo>
                <a:lnTo>
                  <a:pt x="4064766" y="796783"/>
                </a:lnTo>
                <a:lnTo>
                  <a:pt x="4063651" y="796783"/>
                </a:lnTo>
                <a:lnTo>
                  <a:pt x="4055849" y="796783"/>
                </a:lnTo>
                <a:lnTo>
                  <a:pt x="4055849" y="795621"/>
                </a:lnTo>
                <a:lnTo>
                  <a:pt x="4055849" y="787484"/>
                </a:lnTo>
                <a:lnTo>
                  <a:pt x="4056964" y="787484"/>
                </a:lnTo>
                <a:lnTo>
                  <a:pt x="4064766" y="787484"/>
                </a:lnTo>
                <a:lnTo>
                  <a:pt x="4063651" y="785741"/>
                </a:lnTo>
                <a:lnTo>
                  <a:pt x="4055849" y="773537"/>
                </a:lnTo>
                <a:lnTo>
                  <a:pt x="4055849" y="736342"/>
                </a:lnTo>
                <a:lnTo>
                  <a:pt x="4205193" y="736342"/>
                </a:lnTo>
                <a:lnTo>
                  <a:pt x="4218567" y="757264"/>
                </a:lnTo>
                <a:lnTo>
                  <a:pt x="4218567" y="803757"/>
                </a:lnTo>
                <a:lnTo>
                  <a:pt x="4217453" y="803757"/>
                </a:lnTo>
                <a:lnTo>
                  <a:pt x="4209651" y="803757"/>
                </a:lnTo>
                <a:lnTo>
                  <a:pt x="4209651" y="804919"/>
                </a:lnTo>
                <a:lnTo>
                  <a:pt x="4209651" y="813056"/>
                </a:lnTo>
                <a:lnTo>
                  <a:pt x="4210766" y="813056"/>
                </a:lnTo>
                <a:lnTo>
                  <a:pt x="4218567" y="813056"/>
                </a:lnTo>
                <a:lnTo>
                  <a:pt x="4218567" y="814218"/>
                </a:lnTo>
                <a:lnTo>
                  <a:pt x="4218567" y="822354"/>
                </a:lnTo>
                <a:lnTo>
                  <a:pt x="4217453" y="822354"/>
                </a:lnTo>
                <a:lnTo>
                  <a:pt x="4209651" y="822354"/>
                </a:lnTo>
                <a:lnTo>
                  <a:pt x="4209651" y="823516"/>
                </a:lnTo>
                <a:lnTo>
                  <a:pt x="4209651" y="831653"/>
                </a:lnTo>
                <a:lnTo>
                  <a:pt x="4210766" y="831653"/>
                </a:lnTo>
                <a:lnTo>
                  <a:pt x="4218567" y="831653"/>
                </a:lnTo>
                <a:lnTo>
                  <a:pt x="4218567" y="832525"/>
                </a:lnTo>
                <a:lnTo>
                  <a:pt x="4218567" y="838627"/>
                </a:lnTo>
                <a:lnTo>
                  <a:pt x="4217453" y="838627"/>
                </a:lnTo>
                <a:lnTo>
                  <a:pt x="4209651" y="838627"/>
                </a:lnTo>
                <a:lnTo>
                  <a:pt x="4209651" y="839789"/>
                </a:lnTo>
                <a:lnTo>
                  <a:pt x="4209651" y="847925"/>
                </a:lnTo>
                <a:lnTo>
                  <a:pt x="4210766" y="847925"/>
                </a:lnTo>
                <a:lnTo>
                  <a:pt x="4218567" y="847925"/>
                </a:lnTo>
                <a:lnTo>
                  <a:pt x="4218567" y="849088"/>
                </a:lnTo>
                <a:lnTo>
                  <a:pt x="4218567" y="857224"/>
                </a:lnTo>
                <a:lnTo>
                  <a:pt x="4217453" y="857224"/>
                </a:lnTo>
                <a:lnTo>
                  <a:pt x="4209651" y="857224"/>
                </a:lnTo>
                <a:lnTo>
                  <a:pt x="4209651" y="858386"/>
                </a:lnTo>
                <a:lnTo>
                  <a:pt x="4209651" y="866523"/>
                </a:lnTo>
                <a:lnTo>
                  <a:pt x="4210766" y="866523"/>
                </a:lnTo>
                <a:lnTo>
                  <a:pt x="4218567" y="866523"/>
                </a:lnTo>
                <a:lnTo>
                  <a:pt x="4218567" y="867394"/>
                </a:lnTo>
                <a:lnTo>
                  <a:pt x="4218567" y="873496"/>
                </a:lnTo>
                <a:lnTo>
                  <a:pt x="4217453" y="873496"/>
                </a:lnTo>
                <a:lnTo>
                  <a:pt x="4209651" y="873496"/>
                </a:lnTo>
                <a:lnTo>
                  <a:pt x="4209651" y="874659"/>
                </a:lnTo>
                <a:lnTo>
                  <a:pt x="4209651" y="882795"/>
                </a:lnTo>
                <a:lnTo>
                  <a:pt x="4210766" y="882795"/>
                </a:lnTo>
                <a:lnTo>
                  <a:pt x="4218567" y="882795"/>
                </a:lnTo>
                <a:lnTo>
                  <a:pt x="4218567" y="883957"/>
                </a:lnTo>
                <a:lnTo>
                  <a:pt x="4218567" y="892094"/>
                </a:lnTo>
                <a:lnTo>
                  <a:pt x="4217453" y="892094"/>
                </a:lnTo>
                <a:lnTo>
                  <a:pt x="4209651" y="892094"/>
                </a:lnTo>
                <a:lnTo>
                  <a:pt x="4209651" y="892965"/>
                </a:lnTo>
                <a:lnTo>
                  <a:pt x="4209651" y="899068"/>
                </a:lnTo>
                <a:lnTo>
                  <a:pt x="4210766" y="899068"/>
                </a:lnTo>
                <a:lnTo>
                  <a:pt x="4218567" y="899068"/>
                </a:lnTo>
                <a:lnTo>
                  <a:pt x="4218567" y="900230"/>
                </a:lnTo>
                <a:lnTo>
                  <a:pt x="4218567" y="908366"/>
                </a:lnTo>
                <a:lnTo>
                  <a:pt x="4217453" y="908366"/>
                </a:lnTo>
                <a:lnTo>
                  <a:pt x="4209651" y="908366"/>
                </a:lnTo>
                <a:lnTo>
                  <a:pt x="4209651" y="909528"/>
                </a:lnTo>
                <a:lnTo>
                  <a:pt x="4209651" y="917665"/>
                </a:lnTo>
                <a:lnTo>
                  <a:pt x="4210766" y="917665"/>
                </a:lnTo>
                <a:lnTo>
                  <a:pt x="4218567" y="917665"/>
                </a:lnTo>
                <a:lnTo>
                  <a:pt x="4218567" y="918827"/>
                </a:lnTo>
                <a:lnTo>
                  <a:pt x="4218567" y="926963"/>
                </a:lnTo>
                <a:lnTo>
                  <a:pt x="4217453" y="926963"/>
                </a:lnTo>
                <a:lnTo>
                  <a:pt x="4209651" y="926963"/>
                </a:lnTo>
                <a:lnTo>
                  <a:pt x="4209651" y="927835"/>
                </a:lnTo>
                <a:lnTo>
                  <a:pt x="4209651" y="933937"/>
                </a:lnTo>
                <a:lnTo>
                  <a:pt x="4210766" y="933937"/>
                </a:lnTo>
                <a:lnTo>
                  <a:pt x="4218567" y="933937"/>
                </a:lnTo>
                <a:lnTo>
                  <a:pt x="4218567" y="935100"/>
                </a:lnTo>
                <a:lnTo>
                  <a:pt x="4218567" y="943236"/>
                </a:lnTo>
                <a:lnTo>
                  <a:pt x="4217453" y="943236"/>
                </a:lnTo>
                <a:lnTo>
                  <a:pt x="4209651" y="943236"/>
                </a:lnTo>
                <a:lnTo>
                  <a:pt x="4209651" y="944398"/>
                </a:lnTo>
                <a:lnTo>
                  <a:pt x="4209651" y="952535"/>
                </a:lnTo>
                <a:lnTo>
                  <a:pt x="4210766" y="952535"/>
                </a:lnTo>
                <a:lnTo>
                  <a:pt x="4218567" y="952535"/>
                </a:lnTo>
                <a:lnTo>
                  <a:pt x="4218567" y="953406"/>
                </a:lnTo>
                <a:lnTo>
                  <a:pt x="4218567" y="959508"/>
                </a:lnTo>
                <a:lnTo>
                  <a:pt x="4217453" y="959508"/>
                </a:lnTo>
                <a:lnTo>
                  <a:pt x="4209651" y="959508"/>
                </a:lnTo>
                <a:lnTo>
                  <a:pt x="4209651" y="960671"/>
                </a:lnTo>
                <a:lnTo>
                  <a:pt x="4209651" y="968807"/>
                </a:lnTo>
                <a:lnTo>
                  <a:pt x="4210766" y="968807"/>
                </a:lnTo>
                <a:lnTo>
                  <a:pt x="4218567" y="968807"/>
                </a:lnTo>
                <a:lnTo>
                  <a:pt x="4218567" y="969969"/>
                </a:lnTo>
                <a:lnTo>
                  <a:pt x="4218567" y="978106"/>
                </a:lnTo>
                <a:lnTo>
                  <a:pt x="4217453" y="978106"/>
                </a:lnTo>
                <a:lnTo>
                  <a:pt x="4209651" y="978106"/>
                </a:lnTo>
                <a:lnTo>
                  <a:pt x="4209651" y="979268"/>
                </a:lnTo>
                <a:lnTo>
                  <a:pt x="4209651" y="987404"/>
                </a:lnTo>
                <a:lnTo>
                  <a:pt x="4210766" y="987404"/>
                </a:lnTo>
                <a:lnTo>
                  <a:pt x="4218567" y="987404"/>
                </a:lnTo>
                <a:lnTo>
                  <a:pt x="4218567" y="988276"/>
                </a:lnTo>
                <a:lnTo>
                  <a:pt x="4218567" y="994378"/>
                </a:lnTo>
                <a:lnTo>
                  <a:pt x="4217453" y="994378"/>
                </a:lnTo>
                <a:lnTo>
                  <a:pt x="4209651" y="994378"/>
                </a:lnTo>
                <a:lnTo>
                  <a:pt x="4209651" y="995540"/>
                </a:lnTo>
                <a:lnTo>
                  <a:pt x="4209651" y="1003677"/>
                </a:lnTo>
                <a:lnTo>
                  <a:pt x="4234170" y="1024599"/>
                </a:lnTo>
                <a:cubicBezTo>
                  <a:pt x="4234170" y="1029248"/>
                  <a:pt x="4234170" y="1029248"/>
                  <a:pt x="4233056" y="1029248"/>
                </a:cubicBezTo>
                <a:lnTo>
                  <a:pt x="4225254" y="1029248"/>
                </a:lnTo>
                <a:lnTo>
                  <a:pt x="4225254" y="1054819"/>
                </a:lnTo>
                <a:lnTo>
                  <a:pt x="4226369" y="1054819"/>
                </a:lnTo>
                <a:lnTo>
                  <a:pt x="4234170" y="1054819"/>
                </a:lnTo>
                <a:lnTo>
                  <a:pt x="4234170" y="1053366"/>
                </a:lnTo>
                <a:lnTo>
                  <a:pt x="4234170" y="1043196"/>
                </a:lnTo>
                <a:lnTo>
                  <a:pt x="4235285" y="1042615"/>
                </a:lnTo>
                <a:lnTo>
                  <a:pt x="4243086" y="1038547"/>
                </a:lnTo>
                <a:lnTo>
                  <a:pt x="4245037" y="1038547"/>
                </a:lnTo>
                <a:lnTo>
                  <a:pt x="4258690" y="1038547"/>
                </a:lnTo>
                <a:lnTo>
                  <a:pt x="4258690" y="1039709"/>
                </a:lnTo>
                <a:lnTo>
                  <a:pt x="4258690" y="1047845"/>
                </a:lnTo>
                <a:lnTo>
                  <a:pt x="4260361" y="1047845"/>
                </a:lnTo>
                <a:lnTo>
                  <a:pt x="4272064" y="1047845"/>
                </a:lnTo>
                <a:cubicBezTo>
                  <a:pt x="4272064" y="1052494"/>
                  <a:pt x="4272064" y="1052494"/>
                  <a:pt x="4273178" y="1052494"/>
                </a:cubicBezTo>
                <a:lnTo>
                  <a:pt x="4280980" y="1052494"/>
                </a:lnTo>
                <a:lnTo>
                  <a:pt x="4305499" y="1085039"/>
                </a:lnTo>
                <a:lnTo>
                  <a:pt x="4305499" y="1119909"/>
                </a:lnTo>
                <a:lnTo>
                  <a:pt x="4306613" y="1119909"/>
                </a:lnTo>
                <a:lnTo>
                  <a:pt x="4314415" y="1119909"/>
                </a:lnTo>
                <a:lnTo>
                  <a:pt x="4314415" y="1117875"/>
                </a:lnTo>
                <a:lnTo>
                  <a:pt x="4314415" y="1103637"/>
                </a:lnTo>
                <a:lnTo>
                  <a:pt x="4315251" y="1103637"/>
                </a:lnTo>
                <a:lnTo>
                  <a:pt x="4321102" y="1103637"/>
                </a:lnTo>
                <a:lnTo>
                  <a:pt x="4321102" y="1104799"/>
                </a:lnTo>
                <a:lnTo>
                  <a:pt x="4321102" y="1112935"/>
                </a:lnTo>
                <a:cubicBezTo>
                  <a:pt x="4330018" y="1115260"/>
                  <a:pt x="4330018" y="1115260"/>
                  <a:pt x="4330018" y="1064118"/>
                </a:cubicBezTo>
                <a:lnTo>
                  <a:pt x="4367911" y="1064118"/>
                </a:lnTo>
                <a:lnTo>
                  <a:pt x="4367911" y="989729"/>
                </a:lnTo>
                <a:lnTo>
                  <a:pt x="4403575" y="989729"/>
                </a:lnTo>
                <a:lnTo>
                  <a:pt x="4403575" y="988857"/>
                </a:lnTo>
                <a:lnTo>
                  <a:pt x="4403575" y="982755"/>
                </a:lnTo>
                <a:lnTo>
                  <a:pt x="4425866" y="982755"/>
                </a:lnTo>
                <a:lnTo>
                  <a:pt x="4425866" y="943236"/>
                </a:lnTo>
                <a:cubicBezTo>
                  <a:pt x="4421407" y="943236"/>
                  <a:pt x="4421407" y="943236"/>
                  <a:pt x="4421407" y="941492"/>
                </a:cubicBezTo>
                <a:lnTo>
                  <a:pt x="4421407" y="929288"/>
                </a:lnTo>
                <a:lnTo>
                  <a:pt x="4425866" y="931613"/>
                </a:lnTo>
                <a:lnTo>
                  <a:pt x="4430324" y="908366"/>
                </a:lnTo>
                <a:lnTo>
                  <a:pt x="4434782" y="931613"/>
                </a:lnTo>
                <a:cubicBezTo>
                  <a:pt x="4437011" y="929288"/>
                  <a:pt x="4437011" y="929288"/>
                  <a:pt x="4437289" y="928416"/>
                </a:cubicBezTo>
                <a:lnTo>
                  <a:pt x="4439240" y="922314"/>
                </a:lnTo>
                <a:lnTo>
                  <a:pt x="4439797" y="921152"/>
                </a:lnTo>
                <a:lnTo>
                  <a:pt x="4443698" y="913015"/>
                </a:lnTo>
                <a:lnTo>
                  <a:pt x="4444255" y="911853"/>
                </a:lnTo>
                <a:lnTo>
                  <a:pt x="4448156" y="903717"/>
                </a:lnTo>
                <a:lnTo>
                  <a:pt x="4449549" y="902845"/>
                </a:lnTo>
                <a:lnTo>
                  <a:pt x="4459301" y="896743"/>
                </a:lnTo>
                <a:lnTo>
                  <a:pt x="4460973" y="895581"/>
                </a:lnTo>
                <a:lnTo>
                  <a:pt x="4472675" y="887444"/>
                </a:lnTo>
                <a:lnTo>
                  <a:pt x="4473511" y="886282"/>
                </a:lnTo>
                <a:lnTo>
                  <a:pt x="4479362" y="878146"/>
                </a:lnTo>
                <a:lnTo>
                  <a:pt x="4479919" y="876112"/>
                </a:lnTo>
                <a:lnTo>
                  <a:pt x="4483820" y="861873"/>
                </a:lnTo>
                <a:lnTo>
                  <a:pt x="4484377" y="863907"/>
                </a:lnTo>
                <a:lnTo>
                  <a:pt x="4488278" y="878146"/>
                </a:lnTo>
                <a:lnTo>
                  <a:pt x="4488835" y="879017"/>
                </a:lnTo>
                <a:lnTo>
                  <a:pt x="4492736" y="885120"/>
                </a:lnTo>
                <a:lnTo>
                  <a:pt x="4494129" y="886282"/>
                </a:lnTo>
                <a:lnTo>
                  <a:pt x="4503881" y="894418"/>
                </a:lnTo>
                <a:lnTo>
                  <a:pt x="4504996" y="895581"/>
                </a:lnTo>
                <a:lnTo>
                  <a:pt x="4512797" y="903717"/>
                </a:lnTo>
                <a:lnTo>
                  <a:pt x="4513912" y="904879"/>
                </a:lnTo>
                <a:lnTo>
                  <a:pt x="4521713" y="913015"/>
                </a:lnTo>
                <a:lnTo>
                  <a:pt x="4521992" y="914178"/>
                </a:lnTo>
                <a:lnTo>
                  <a:pt x="4523942" y="922314"/>
                </a:lnTo>
                <a:lnTo>
                  <a:pt x="4524221" y="923476"/>
                </a:lnTo>
                <a:lnTo>
                  <a:pt x="4526171" y="931613"/>
                </a:lnTo>
                <a:cubicBezTo>
                  <a:pt x="4530629" y="931613"/>
                  <a:pt x="4530629" y="931613"/>
                  <a:pt x="4532858" y="908366"/>
                </a:cubicBezTo>
                <a:lnTo>
                  <a:pt x="4537316" y="931613"/>
                </a:lnTo>
                <a:cubicBezTo>
                  <a:pt x="4541774" y="931613"/>
                  <a:pt x="4541774" y="931613"/>
                  <a:pt x="4541774" y="933356"/>
                </a:cubicBezTo>
                <a:lnTo>
                  <a:pt x="4541774" y="945561"/>
                </a:lnTo>
                <a:cubicBezTo>
                  <a:pt x="4537316" y="945561"/>
                  <a:pt x="4537316" y="945561"/>
                  <a:pt x="4537316" y="978106"/>
                </a:cubicBezTo>
                <a:lnTo>
                  <a:pt x="4538431" y="978106"/>
                </a:lnTo>
                <a:lnTo>
                  <a:pt x="4546232" y="978106"/>
                </a:lnTo>
                <a:cubicBezTo>
                  <a:pt x="4546232" y="982755"/>
                  <a:pt x="4546232" y="982755"/>
                  <a:pt x="4547068" y="982755"/>
                </a:cubicBezTo>
                <a:lnTo>
                  <a:pt x="4552919" y="982755"/>
                </a:lnTo>
                <a:lnTo>
                  <a:pt x="4552919" y="981593"/>
                </a:lnTo>
                <a:lnTo>
                  <a:pt x="4552919" y="973456"/>
                </a:lnTo>
                <a:lnTo>
                  <a:pt x="4555148" y="973456"/>
                </a:lnTo>
                <a:lnTo>
                  <a:pt x="4570751" y="973456"/>
                </a:lnTo>
                <a:lnTo>
                  <a:pt x="4570751" y="971422"/>
                </a:lnTo>
                <a:lnTo>
                  <a:pt x="4570751" y="957184"/>
                </a:lnTo>
                <a:lnTo>
                  <a:pt x="4608645" y="957184"/>
                </a:lnTo>
                <a:lnTo>
                  <a:pt x="4608645" y="958637"/>
                </a:lnTo>
                <a:lnTo>
                  <a:pt x="4608645" y="968807"/>
                </a:lnTo>
                <a:lnTo>
                  <a:pt x="4628706" y="968807"/>
                </a:lnTo>
                <a:lnTo>
                  <a:pt x="4628706" y="971132"/>
                </a:lnTo>
                <a:lnTo>
                  <a:pt x="4628706" y="987404"/>
                </a:lnTo>
                <a:cubicBezTo>
                  <a:pt x="4624248" y="987404"/>
                  <a:pt x="4624248" y="987404"/>
                  <a:pt x="4624248" y="988276"/>
                </a:cubicBezTo>
                <a:lnTo>
                  <a:pt x="4624248" y="994378"/>
                </a:lnTo>
                <a:cubicBezTo>
                  <a:pt x="4628706" y="994378"/>
                  <a:pt x="4628706" y="994378"/>
                  <a:pt x="4628706" y="996122"/>
                </a:cubicBezTo>
                <a:lnTo>
                  <a:pt x="4628706" y="1008326"/>
                </a:lnTo>
                <a:lnTo>
                  <a:pt x="4624248" y="1012975"/>
                </a:lnTo>
                <a:lnTo>
                  <a:pt x="4624248" y="1068767"/>
                </a:lnTo>
                <a:lnTo>
                  <a:pt x="4626198" y="1068767"/>
                </a:lnTo>
                <a:lnTo>
                  <a:pt x="4639851" y="1068767"/>
                </a:lnTo>
                <a:cubicBezTo>
                  <a:pt x="4639851" y="1073416"/>
                  <a:pt x="4639851" y="1073416"/>
                  <a:pt x="4641522" y="1073416"/>
                </a:cubicBezTo>
                <a:lnTo>
                  <a:pt x="4653225" y="1073416"/>
                </a:lnTo>
                <a:lnTo>
                  <a:pt x="4653225" y="1075450"/>
                </a:lnTo>
                <a:lnTo>
                  <a:pt x="4653225" y="1089689"/>
                </a:lnTo>
                <a:lnTo>
                  <a:pt x="4654897" y="1089689"/>
                </a:lnTo>
                <a:lnTo>
                  <a:pt x="4666599" y="1089689"/>
                </a:lnTo>
                <a:lnTo>
                  <a:pt x="4666599" y="1087655"/>
                </a:lnTo>
                <a:lnTo>
                  <a:pt x="4666599" y="1073416"/>
                </a:lnTo>
                <a:lnTo>
                  <a:pt x="4668549" y="1072254"/>
                </a:lnTo>
                <a:lnTo>
                  <a:pt x="4682202" y="1064118"/>
                </a:lnTo>
                <a:lnTo>
                  <a:pt x="4682202" y="1043196"/>
                </a:lnTo>
                <a:cubicBezTo>
                  <a:pt x="4677744" y="1043196"/>
                  <a:pt x="4677744" y="1043196"/>
                  <a:pt x="4677744" y="1019949"/>
                </a:cubicBezTo>
                <a:lnTo>
                  <a:pt x="4678858" y="1019949"/>
                </a:lnTo>
                <a:lnTo>
                  <a:pt x="4686660" y="1019949"/>
                </a:lnTo>
                <a:cubicBezTo>
                  <a:pt x="4686660" y="1017625"/>
                  <a:pt x="4686660" y="1017625"/>
                  <a:pt x="4706721" y="1017625"/>
                </a:cubicBezTo>
                <a:lnTo>
                  <a:pt x="4706721" y="1016462"/>
                </a:lnTo>
                <a:lnTo>
                  <a:pt x="4706721" y="1008326"/>
                </a:lnTo>
                <a:lnTo>
                  <a:pt x="4708393" y="1008326"/>
                </a:lnTo>
                <a:lnTo>
                  <a:pt x="4720095" y="1008326"/>
                </a:lnTo>
                <a:lnTo>
                  <a:pt x="4720095" y="892094"/>
                </a:lnTo>
                <a:lnTo>
                  <a:pt x="4721210" y="892094"/>
                </a:lnTo>
                <a:lnTo>
                  <a:pt x="4729011" y="892094"/>
                </a:lnTo>
                <a:lnTo>
                  <a:pt x="4729011" y="889769"/>
                </a:lnTo>
                <a:lnTo>
                  <a:pt x="4729011" y="873496"/>
                </a:lnTo>
                <a:cubicBezTo>
                  <a:pt x="4731240" y="873496"/>
                  <a:pt x="4731240" y="873496"/>
                  <a:pt x="4731240" y="827003"/>
                </a:cubicBezTo>
                <a:lnTo>
                  <a:pt x="4732355" y="827003"/>
                </a:lnTo>
                <a:lnTo>
                  <a:pt x="4740156" y="827003"/>
                </a:lnTo>
                <a:lnTo>
                  <a:pt x="4740156" y="828166"/>
                </a:lnTo>
                <a:lnTo>
                  <a:pt x="4740156" y="836302"/>
                </a:lnTo>
                <a:cubicBezTo>
                  <a:pt x="4744614" y="836302"/>
                  <a:pt x="4744614" y="836302"/>
                  <a:pt x="4744614" y="833977"/>
                </a:cubicBezTo>
                <a:lnTo>
                  <a:pt x="4744614" y="817705"/>
                </a:lnTo>
                <a:lnTo>
                  <a:pt x="4746007" y="817124"/>
                </a:lnTo>
                <a:lnTo>
                  <a:pt x="4755759" y="813056"/>
                </a:lnTo>
                <a:lnTo>
                  <a:pt x="4756874" y="813637"/>
                </a:lnTo>
                <a:lnTo>
                  <a:pt x="4764675" y="817705"/>
                </a:lnTo>
                <a:lnTo>
                  <a:pt x="4766347" y="817705"/>
                </a:lnTo>
                <a:lnTo>
                  <a:pt x="4778049" y="817705"/>
                </a:lnTo>
                <a:lnTo>
                  <a:pt x="4778049" y="787484"/>
                </a:lnTo>
                <a:lnTo>
                  <a:pt x="4779164" y="787484"/>
                </a:lnTo>
                <a:lnTo>
                  <a:pt x="4786965" y="787484"/>
                </a:lnTo>
                <a:cubicBezTo>
                  <a:pt x="4786965" y="792134"/>
                  <a:pt x="4786965" y="792134"/>
                  <a:pt x="4788358" y="792134"/>
                </a:cubicBezTo>
                <a:lnTo>
                  <a:pt x="4798111" y="792134"/>
                </a:lnTo>
                <a:cubicBezTo>
                  <a:pt x="4798111" y="787484"/>
                  <a:pt x="4798111" y="787484"/>
                  <a:pt x="4799225" y="787484"/>
                </a:cubicBezTo>
                <a:lnTo>
                  <a:pt x="4807027" y="787484"/>
                </a:lnTo>
                <a:lnTo>
                  <a:pt x="4807027" y="822354"/>
                </a:lnTo>
                <a:lnTo>
                  <a:pt x="4808420" y="823516"/>
                </a:lnTo>
                <a:lnTo>
                  <a:pt x="4818172" y="831653"/>
                </a:lnTo>
                <a:cubicBezTo>
                  <a:pt x="4815943" y="838627"/>
                  <a:pt x="4815943" y="838627"/>
                  <a:pt x="4840462" y="838627"/>
                </a:cubicBezTo>
                <a:lnTo>
                  <a:pt x="4840462" y="837174"/>
                </a:lnTo>
                <a:lnTo>
                  <a:pt x="4840462" y="827003"/>
                </a:lnTo>
                <a:lnTo>
                  <a:pt x="4869439" y="817705"/>
                </a:lnTo>
                <a:lnTo>
                  <a:pt x="4869439" y="816543"/>
                </a:lnTo>
                <a:lnTo>
                  <a:pt x="4869439" y="808406"/>
                </a:lnTo>
                <a:lnTo>
                  <a:pt x="4870275" y="808406"/>
                </a:lnTo>
                <a:lnTo>
                  <a:pt x="4876126" y="808406"/>
                </a:lnTo>
                <a:lnTo>
                  <a:pt x="4876126" y="807535"/>
                </a:lnTo>
                <a:lnTo>
                  <a:pt x="4876126" y="801432"/>
                </a:lnTo>
                <a:lnTo>
                  <a:pt x="4878355" y="801432"/>
                </a:lnTo>
                <a:lnTo>
                  <a:pt x="4893958" y="801432"/>
                </a:lnTo>
                <a:lnTo>
                  <a:pt x="4893958" y="802304"/>
                </a:lnTo>
                <a:lnTo>
                  <a:pt x="4893958" y="808406"/>
                </a:lnTo>
                <a:lnTo>
                  <a:pt x="4895630" y="808406"/>
                </a:lnTo>
                <a:lnTo>
                  <a:pt x="4907332" y="808406"/>
                </a:lnTo>
                <a:lnTo>
                  <a:pt x="4907332" y="810150"/>
                </a:lnTo>
                <a:lnTo>
                  <a:pt x="4907332" y="822354"/>
                </a:lnTo>
                <a:lnTo>
                  <a:pt x="4931851" y="822354"/>
                </a:lnTo>
                <a:lnTo>
                  <a:pt x="4931851" y="821192"/>
                </a:lnTo>
                <a:lnTo>
                  <a:pt x="4931851" y="813056"/>
                </a:lnTo>
                <a:lnTo>
                  <a:pt x="4933244" y="813056"/>
                </a:lnTo>
                <a:lnTo>
                  <a:pt x="4942996" y="813056"/>
                </a:lnTo>
                <a:lnTo>
                  <a:pt x="4942996" y="811893"/>
                </a:lnTo>
                <a:lnTo>
                  <a:pt x="4942996" y="803757"/>
                </a:lnTo>
                <a:lnTo>
                  <a:pt x="4944668" y="803757"/>
                </a:lnTo>
                <a:lnTo>
                  <a:pt x="4956370" y="803757"/>
                </a:lnTo>
                <a:lnTo>
                  <a:pt x="4956370" y="804919"/>
                </a:lnTo>
                <a:lnTo>
                  <a:pt x="4956370" y="813056"/>
                </a:lnTo>
                <a:cubicBezTo>
                  <a:pt x="4960828" y="813056"/>
                  <a:pt x="4960828" y="813056"/>
                  <a:pt x="4960828" y="757264"/>
                </a:cubicBezTo>
                <a:lnTo>
                  <a:pt x="5061134" y="757264"/>
                </a:lnTo>
                <a:lnTo>
                  <a:pt x="5061134" y="831653"/>
                </a:lnTo>
                <a:lnTo>
                  <a:pt x="5063363" y="831653"/>
                </a:lnTo>
                <a:lnTo>
                  <a:pt x="5078966" y="831653"/>
                </a:lnTo>
                <a:lnTo>
                  <a:pt x="5078966" y="747965"/>
                </a:lnTo>
                <a:lnTo>
                  <a:pt x="5101256" y="736342"/>
                </a:lnTo>
                <a:lnTo>
                  <a:pt x="5130233" y="736342"/>
                </a:lnTo>
                <a:lnTo>
                  <a:pt x="5132184" y="734599"/>
                </a:lnTo>
                <a:lnTo>
                  <a:pt x="5145836" y="722394"/>
                </a:lnTo>
                <a:lnTo>
                  <a:pt x="5183730" y="722394"/>
                </a:lnTo>
                <a:lnTo>
                  <a:pt x="5183730" y="724138"/>
                </a:lnTo>
                <a:lnTo>
                  <a:pt x="5183730" y="736342"/>
                </a:lnTo>
                <a:lnTo>
                  <a:pt x="5221623" y="736342"/>
                </a:lnTo>
                <a:lnTo>
                  <a:pt x="5221623" y="827003"/>
                </a:lnTo>
                <a:lnTo>
                  <a:pt x="5223016" y="827003"/>
                </a:lnTo>
                <a:lnTo>
                  <a:pt x="5232768" y="827003"/>
                </a:lnTo>
                <a:lnTo>
                  <a:pt x="5232768" y="959508"/>
                </a:lnTo>
                <a:lnTo>
                  <a:pt x="5234997" y="959508"/>
                </a:lnTo>
                <a:lnTo>
                  <a:pt x="5250600" y="959508"/>
                </a:lnTo>
                <a:lnTo>
                  <a:pt x="5250600" y="873496"/>
                </a:lnTo>
                <a:lnTo>
                  <a:pt x="5251436" y="872915"/>
                </a:lnTo>
                <a:lnTo>
                  <a:pt x="5257287" y="868847"/>
                </a:lnTo>
                <a:cubicBezTo>
                  <a:pt x="5261745" y="868847"/>
                  <a:pt x="5261745" y="868847"/>
                  <a:pt x="5261745" y="870009"/>
                </a:cubicBezTo>
                <a:lnTo>
                  <a:pt x="5261745" y="878146"/>
                </a:lnTo>
                <a:lnTo>
                  <a:pt x="5263974" y="876983"/>
                </a:lnTo>
                <a:lnTo>
                  <a:pt x="5279577" y="868847"/>
                </a:lnTo>
                <a:lnTo>
                  <a:pt x="5281528" y="868847"/>
                </a:lnTo>
                <a:lnTo>
                  <a:pt x="5295180" y="868847"/>
                </a:lnTo>
                <a:lnTo>
                  <a:pt x="5295180" y="1026923"/>
                </a:lnTo>
                <a:lnTo>
                  <a:pt x="5326387" y="1031573"/>
                </a:lnTo>
                <a:lnTo>
                  <a:pt x="5326387" y="1024599"/>
                </a:lnTo>
                <a:lnTo>
                  <a:pt x="5359822" y="1024599"/>
                </a:lnTo>
                <a:lnTo>
                  <a:pt x="5359822" y="994378"/>
                </a:lnTo>
                <a:lnTo>
                  <a:pt x="5368738" y="994378"/>
                </a:lnTo>
                <a:lnTo>
                  <a:pt x="5368738" y="954859"/>
                </a:lnTo>
                <a:lnTo>
                  <a:pt x="5375425" y="954859"/>
                </a:lnTo>
                <a:lnTo>
                  <a:pt x="5375425" y="915340"/>
                </a:lnTo>
                <a:lnTo>
                  <a:pt x="5391028" y="915340"/>
                </a:lnTo>
                <a:cubicBezTo>
                  <a:pt x="5406631" y="910691"/>
                  <a:pt x="5424463" y="901392"/>
                  <a:pt x="5440066" y="894418"/>
                </a:cubicBezTo>
                <a:cubicBezTo>
                  <a:pt x="5442295" y="887444"/>
                  <a:pt x="5442295" y="880470"/>
                  <a:pt x="5442295" y="873496"/>
                </a:cubicBezTo>
                <a:cubicBezTo>
                  <a:pt x="5444524" y="880470"/>
                  <a:pt x="5444524" y="887444"/>
                  <a:pt x="5446753" y="894418"/>
                </a:cubicBezTo>
                <a:cubicBezTo>
                  <a:pt x="5464585" y="903717"/>
                  <a:pt x="5480188" y="913015"/>
                  <a:pt x="5498020" y="922314"/>
                </a:cubicBezTo>
                <a:lnTo>
                  <a:pt x="5498020" y="917665"/>
                </a:lnTo>
                <a:lnTo>
                  <a:pt x="5511395" y="917665"/>
                </a:lnTo>
                <a:lnTo>
                  <a:pt x="5511395" y="954859"/>
                </a:lnTo>
                <a:lnTo>
                  <a:pt x="5518082" y="954859"/>
                </a:lnTo>
                <a:lnTo>
                  <a:pt x="5518082" y="999027"/>
                </a:lnTo>
                <a:lnTo>
                  <a:pt x="5524769" y="999027"/>
                </a:lnTo>
                <a:lnTo>
                  <a:pt x="5524769" y="1019949"/>
                </a:lnTo>
                <a:lnTo>
                  <a:pt x="5538143" y="1019949"/>
                </a:lnTo>
                <a:lnTo>
                  <a:pt x="5538143" y="1052494"/>
                </a:lnTo>
                <a:lnTo>
                  <a:pt x="5622845" y="1045520"/>
                </a:lnTo>
                <a:lnTo>
                  <a:pt x="5622845" y="1012975"/>
                </a:lnTo>
                <a:lnTo>
                  <a:pt x="5667425" y="1012975"/>
                </a:lnTo>
                <a:lnTo>
                  <a:pt x="5667425" y="994378"/>
                </a:lnTo>
                <a:lnTo>
                  <a:pt x="5761044" y="994378"/>
                </a:lnTo>
                <a:lnTo>
                  <a:pt x="5761044" y="1006001"/>
                </a:lnTo>
                <a:lnTo>
                  <a:pt x="5821227" y="1006001"/>
                </a:lnTo>
                <a:lnTo>
                  <a:pt x="5821227" y="1012975"/>
                </a:lnTo>
                <a:lnTo>
                  <a:pt x="5839059" y="1012975"/>
                </a:lnTo>
                <a:lnTo>
                  <a:pt x="5839059" y="1019949"/>
                </a:lnTo>
                <a:lnTo>
                  <a:pt x="5854662" y="1019949"/>
                </a:lnTo>
                <a:lnTo>
                  <a:pt x="5854662" y="999942"/>
                </a:lnTo>
                <a:lnTo>
                  <a:pt x="5927951" y="1126883"/>
                </a:lnTo>
                <a:lnTo>
                  <a:pt x="4397002" y="1126883"/>
                </a:lnTo>
                <a:lnTo>
                  <a:pt x="887391" y="1126882"/>
                </a:lnTo>
                <a:lnTo>
                  <a:pt x="792136" y="1126882"/>
                </a:lnTo>
                <a:lnTo>
                  <a:pt x="0" y="1126882"/>
                </a:lnTo>
                <a:lnTo>
                  <a:pt x="45065" y="1048827"/>
                </a:lnTo>
                <a:lnTo>
                  <a:pt x="85243" y="1045519"/>
                </a:lnTo>
                <a:lnTo>
                  <a:pt x="85243" y="1012974"/>
                </a:lnTo>
                <a:lnTo>
                  <a:pt x="129823" y="1012974"/>
                </a:lnTo>
                <a:lnTo>
                  <a:pt x="129823" y="994377"/>
                </a:lnTo>
                <a:lnTo>
                  <a:pt x="223442" y="994377"/>
                </a:lnTo>
                <a:lnTo>
                  <a:pt x="223442" y="1006000"/>
                </a:lnTo>
                <a:lnTo>
                  <a:pt x="283625" y="1006000"/>
                </a:lnTo>
                <a:lnTo>
                  <a:pt x="283625" y="1012974"/>
                </a:lnTo>
                <a:lnTo>
                  <a:pt x="301457" y="1012974"/>
                </a:lnTo>
                <a:lnTo>
                  <a:pt x="301457" y="1019948"/>
                </a:lnTo>
                <a:lnTo>
                  <a:pt x="317060" y="1019948"/>
                </a:lnTo>
                <a:lnTo>
                  <a:pt x="317060" y="915339"/>
                </a:lnTo>
                <a:lnTo>
                  <a:pt x="363870" y="901391"/>
                </a:lnTo>
                <a:lnTo>
                  <a:pt x="450801" y="901391"/>
                </a:lnTo>
                <a:lnTo>
                  <a:pt x="450801" y="734017"/>
                </a:lnTo>
                <a:cubicBezTo>
                  <a:pt x="457488" y="729367"/>
                  <a:pt x="466404" y="727043"/>
                  <a:pt x="475320" y="722393"/>
                </a:cubicBezTo>
                <a:cubicBezTo>
                  <a:pt x="510984" y="717744"/>
                  <a:pt x="546649" y="710770"/>
                  <a:pt x="582313" y="703796"/>
                </a:cubicBezTo>
                <a:cubicBezTo>
                  <a:pt x="595687" y="708445"/>
                  <a:pt x="606832" y="713095"/>
                  <a:pt x="620206" y="715419"/>
                </a:cubicBezTo>
                <a:lnTo>
                  <a:pt x="626893" y="722393"/>
                </a:lnTo>
                <a:lnTo>
                  <a:pt x="626893" y="1033896"/>
                </a:lnTo>
                <a:lnTo>
                  <a:pt x="642496" y="1033896"/>
                </a:lnTo>
                <a:lnTo>
                  <a:pt x="642496" y="908365"/>
                </a:lnTo>
                <a:lnTo>
                  <a:pt x="655870" y="908365"/>
                </a:lnTo>
                <a:lnTo>
                  <a:pt x="655870" y="896742"/>
                </a:lnTo>
                <a:lnTo>
                  <a:pt x="669244" y="889768"/>
                </a:lnTo>
                <a:lnTo>
                  <a:pt x="680389" y="889768"/>
                </a:lnTo>
                <a:lnTo>
                  <a:pt x="680389" y="878145"/>
                </a:lnTo>
                <a:cubicBezTo>
                  <a:pt x="682618" y="875820"/>
                  <a:pt x="687076" y="873495"/>
                  <a:pt x="689305" y="871171"/>
                </a:cubicBezTo>
                <a:lnTo>
                  <a:pt x="711596" y="871171"/>
                </a:lnTo>
                <a:lnTo>
                  <a:pt x="711596" y="908365"/>
                </a:lnTo>
                <a:lnTo>
                  <a:pt x="758405" y="908365"/>
                </a:lnTo>
                <a:lnTo>
                  <a:pt x="758405" y="1038546"/>
                </a:lnTo>
                <a:lnTo>
                  <a:pt x="776237" y="1038546"/>
                </a:lnTo>
                <a:cubicBezTo>
                  <a:pt x="782924" y="1036221"/>
                  <a:pt x="787382" y="1033896"/>
                  <a:pt x="794069" y="1031572"/>
                </a:cubicBezTo>
                <a:lnTo>
                  <a:pt x="794069" y="1022273"/>
                </a:lnTo>
                <a:cubicBezTo>
                  <a:pt x="791840" y="1022273"/>
                  <a:pt x="789611" y="1019948"/>
                  <a:pt x="787382" y="1019948"/>
                </a:cubicBezTo>
                <a:lnTo>
                  <a:pt x="787382" y="1012974"/>
                </a:lnTo>
                <a:cubicBezTo>
                  <a:pt x="789611" y="1010650"/>
                  <a:pt x="791840" y="1010650"/>
                  <a:pt x="794069" y="1008325"/>
                </a:cubicBezTo>
                <a:lnTo>
                  <a:pt x="794069" y="957183"/>
                </a:lnTo>
                <a:cubicBezTo>
                  <a:pt x="791840" y="957183"/>
                  <a:pt x="789611" y="954858"/>
                  <a:pt x="787382" y="954858"/>
                </a:cubicBezTo>
                <a:lnTo>
                  <a:pt x="787382" y="947884"/>
                </a:lnTo>
                <a:cubicBezTo>
                  <a:pt x="789611" y="945560"/>
                  <a:pt x="791840" y="945560"/>
                  <a:pt x="794069" y="943235"/>
                </a:cubicBezTo>
                <a:lnTo>
                  <a:pt x="798527" y="938586"/>
                </a:lnTo>
                <a:lnTo>
                  <a:pt x="798527" y="929287"/>
                </a:lnTo>
                <a:lnTo>
                  <a:pt x="794069" y="929287"/>
                </a:lnTo>
                <a:lnTo>
                  <a:pt x="794069" y="922313"/>
                </a:lnTo>
                <a:cubicBezTo>
                  <a:pt x="796298" y="922313"/>
                  <a:pt x="798527" y="919988"/>
                  <a:pt x="800756" y="917664"/>
                </a:cubicBezTo>
                <a:cubicBezTo>
                  <a:pt x="802985" y="889768"/>
                  <a:pt x="809672" y="866522"/>
                  <a:pt x="836420" y="852574"/>
                </a:cubicBezTo>
                <a:cubicBezTo>
                  <a:pt x="834191" y="852574"/>
                  <a:pt x="834191" y="850249"/>
                  <a:pt x="831962" y="850249"/>
                </a:cubicBezTo>
                <a:lnTo>
                  <a:pt x="831962" y="843275"/>
                </a:lnTo>
                <a:cubicBezTo>
                  <a:pt x="834191" y="843275"/>
                  <a:pt x="836420" y="840950"/>
                  <a:pt x="838649" y="840950"/>
                </a:cubicBezTo>
                <a:lnTo>
                  <a:pt x="838649" y="831652"/>
                </a:lnTo>
                <a:lnTo>
                  <a:pt x="843107" y="831652"/>
                </a:lnTo>
                <a:lnTo>
                  <a:pt x="843107" y="810730"/>
                </a:lnTo>
                <a:lnTo>
                  <a:pt x="838649" y="810730"/>
                </a:lnTo>
                <a:lnTo>
                  <a:pt x="838649" y="806081"/>
                </a:lnTo>
                <a:lnTo>
                  <a:pt x="843107" y="803756"/>
                </a:lnTo>
                <a:cubicBezTo>
                  <a:pt x="847565" y="799107"/>
                  <a:pt x="849794" y="794457"/>
                  <a:pt x="854252" y="787483"/>
                </a:cubicBezTo>
                <a:cubicBezTo>
                  <a:pt x="856481" y="782834"/>
                  <a:pt x="856481" y="780510"/>
                  <a:pt x="856481" y="778185"/>
                </a:cubicBezTo>
                <a:cubicBezTo>
                  <a:pt x="852023" y="771211"/>
                  <a:pt x="852023" y="759588"/>
                  <a:pt x="856481" y="752614"/>
                </a:cubicBezTo>
                <a:cubicBezTo>
                  <a:pt x="856482" y="752611"/>
                  <a:pt x="856497" y="752565"/>
                  <a:pt x="856760" y="751742"/>
                </a:cubicBezTo>
                <a:lnTo>
                  <a:pt x="858710" y="745640"/>
                </a:lnTo>
                <a:cubicBezTo>
                  <a:pt x="858711" y="745643"/>
                  <a:pt x="858726" y="745689"/>
                  <a:pt x="858989" y="746512"/>
                </a:cubicBezTo>
                <a:lnTo>
                  <a:pt x="860939" y="752614"/>
                </a:lnTo>
                <a:cubicBezTo>
                  <a:pt x="865397" y="759588"/>
                  <a:pt x="867626" y="771211"/>
                  <a:pt x="863168" y="778185"/>
                </a:cubicBezTo>
                <a:lnTo>
                  <a:pt x="863168" y="785159"/>
                </a:lnTo>
                <a:cubicBezTo>
                  <a:pt x="867626" y="792133"/>
                  <a:pt x="872084" y="799107"/>
                  <a:pt x="874314" y="803756"/>
                </a:cubicBezTo>
                <a:cubicBezTo>
                  <a:pt x="876543" y="803756"/>
                  <a:pt x="876543" y="806081"/>
                  <a:pt x="878772" y="806081"/>
                </a:cubicBezTo>
                <a:lnTo>
                  <a:pt x="878772" y="810730"/>
                </a:lnTo>
                <a:cubicBezTo>
                  <a:pt x="876543" y="817704"/>
                  <a:pt x="876543" y="824678"/>
                  <a:pt x="876543" y="831652"/>
                </a:cubicBezTo>
                <a:cubicBezTo>
                  <a:pt x="881001" y="833976"/>
                  <a:pt x="881001" y="836301"/>
                  <a:pt x="881001" y="840950"/>
                </a:cubicBezTo>
                <a:lnTo>
                  <a:pt x="885459" y="843275"/>
                </a:lnTo>
                <a:lnTo>
                  <a:pt x="885459" y="850249"/>
                </a:lnTo>
                <a:cubicBezTo>
                  <a:pt x="883230" y="852574"/>
                  <a:pt x="883230" y="852574"/>
                  <a:pt x="881001" y="852574"/>
                </a:cubicBezTo>
                <a:cubicBezTo>
                  <a:pt x="894375" y="859548"/>
                  <a:pt x="902177" y="868847"/>
                  <a:pt x="907192" y="879889"/>
                </a:cubicBezTo>
                <a:lnTo>
                  <a:pt x="916082" y="915339"/>
                </a:lnTo>
                <a:lnTo>
                  <a:pt x="947871" y="915339"/>
                </a:lnTo>
                <a:lnTo>
                  <a:pt x="947871" y="886329"/>
                </a:lnTo>
                <a:lnTo>
                  <a:pt x="942487" y="886329"/>
                </a:lnTo>
                <a:lnTo>
                  <a:pt x="942487" y="724196"/>
                </a:lnTo>
                <a:lnTo>
                  <a:pt x="962754" y="724196"/>
                </a:lnTo>
                <a:cubicBezTo>
                  <a:pt x="962758" y="724190"/>
                  <a:pt x="962795" y="724108"/>
                  <a:pt x="963261" y="723115"/>
                </a:cubicBezTo>
                <a:lnTo>
                  <a:pt x="966807" y="715549"/>
                </a:lnTo>
                <a:cubicBezTo>
                  <a:pt x="966816" y="715550"/>
                  <a:pt x="966929" y="715568"/>
                  <a:pt x="968581" y="715819"/>
                </a:cubicBezTo>
                <a:lnTo>
                  <a:pt x="980994" y="717710"/>
                </a:lnTo>
                <a:cubicBezTo>
                  <a:pt x="980997" y="717720"/>
                  <a:pt x="981035" y="717821"/>
                  <a:pt x="981501" y="719062"/>
                </a:cubicBezTo>
                <a:lnTo>
                  <a:pt x="985047" y="728519"/>
                </a:lnTo>
                <a:cubicBezTo>
                  <a:pt x="985061" y="728520"/>
                  <a:pt x="985657" y="728570"/>
                  <a:pt x="1011394" y="730681"/>
                </a:cubicBezTo>
                <a:lnTo>
                  <a:pt x="1011394" y="607460"/>
                </a:lnTo>
                <a:lnTo>
                  <a:pt x="1013421" y="607460"/>
                </a:lnTo>
                <a:lnTo>
                  <a:pt x="1027608" y="607460"/>
                </a:lnTo>
                <a:lnTo>
                  <a:pt x="1027608" y="471268"/>
                </a:lnTo>
                <a:lnTo>
                  <a:pt x="1029381" y="471268"/>
                </a:lnTo>
                <a:lnTo>
                  <a:pt x="1041795" y="471268"/>
                </a:lnTo>
                <a:lnTo>
                  <a:pt x="1041795" y="356694"/>
                </a:lnTo>
                <a:cubicBezTo>
                  <a:pt x="1045848" y="354532"/>
                  <a:pt x="1045848" y="354532"/>
                  <a:pt x="1045848" y="328590"/>
                </a:cubicBezTo>
                <a:lnTo>
                  <a:pt x="1047875" y="328590"/>
                </a:lnTo>
                <a:lnTo>
                  <a:pt x="1062062" y="328590"/>
                </a:lnTo>
                <a:cubicBezTo>
                  <a:pt x="1062073" y="328567"/>
                  <a:pt x="1062679" y="327200"/>
                  <a:pt x="1098542" y="246443"/>
                </a:cubicBezTo>
                <a:cubicBezTo>
                  <a:pt x="1098542" y="246429"/>
                  <a:pt x="1098576" y="244478"/>
                  <a:pt x="11025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F01DED-71D7-47D7-A250-A71CEE1F4C95}"/>
              </a:ext>
            </a:extLst>
          </p:cNvPr>
          <p:cNvGrpSpPr/>
          <p:nvPr/>
        </p:nvGrpSpPr>
        <p:grpSpPr>
          <a:xfrm>
            <a:off x="507812" y="3581400"/>
            <a:ext cx="5946777" cy="2029237"/>
            <a:chOff x="1525206" y="2723682"/>
            <a:chExt cx="9860197" cy="3364625"/>
          </a:xfrm>
        </p:grpSpPr>
        <p:sp>
          <p:nvSpPr>
            <p:cNvPr id="8" name="Heart 3">
              <a:extLst>
                <a:ext uri="{FF2B5EF4-FFF2-40B4-BE49-F238E27FC236}">
                  <a16:creationId xmlns:a16="http://schemas.microsoft.com/office/drawing/2014/main" id="{A46E9E01-567B-4B42-B7FD-9B0B3C509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206" y="3570649"/>
              <a:ext cx="943098" cy="853487"/>
            </a:xfrm>
            <a:custGeom>
              <a:avLst/>
              <a:gdLst/>
              <a:ahLst/>
              <a:cxnLst/>
              <a:rect l="l" t="t" r="r" b="b"/>
              <a:pathLst>
                <a:path w="3971393" h="3594045">
                  <a:moveTo>
                    <a:pt x="2284446" y="942229"/>
                  </a:moveTo>
                  <a:cubicBezTo>
                    <a:pt x="2231718" y="946666"/>
                    <a:pt x="2184212" y="981897"/>
                    <a:pt x="2166723" y="1035351"/>
                  </a:cubicBezTo>
                  <a:lnTo>
                    <a:pt x="1818705" y="2099054"/>
                  </a:lnTo>
                  <a:lnTo>
                    <a:pt x="1630896" y="1461099"/>
                  </a:lnTo>
                  <a:cubicBezTo>
                    <a:pt x="1625536" y="1442893"/>
                    <a:pt x="1616698" y="1426659"/>
                    <a:pt x="1605222" y="1412988"/>
                  </a:cubicBezTo>
                  <a:cubicBezTo>
                    <a:pt x="1592838" y="1372092"/>
                    <a:pt x="1559535" y="1339590"/>
                    <a:pt x="1515200" y="1327710"/>
                  </a:cubicBezTo>
                  <a:cubicBezTo>
                    <a:pt x="1442764" y="1308302"/>
                    <a:pt x="1368310" y="1351289"/>
                    <a:pt x="1348901" y="1423723"/>
                  </a:cubicBezTo>
                  <a:lnTo>
                    <a:pt x="1175574" y="2070589"/>
                  </a:lnTo>
                  <a:lnTo>
                    <a:pt x="887391" y="2070589"/>
                  </a:lnTo>
                  <a:cubicBezTo>
                    <a:pt x="812401" y="2070589"/>
                    <a:pt x="751610" y="2131382"/>
                    <a:pt x="751610" y="2206372"/>
                  </a:cubicBezTo>
                  <a:cubicBezTo>
                    <a:pt x="751609" y="2281361"/>
                    <a:pt x="812402" y="2342153"/>
                    <a:pt x="887391" y="2342154"/>
                  </a:cubicBezTo>
                  <a:lnTo>
                    <a:pt x="1266160" y="2342154"/>
                  </a:lnTo>
                  <a:cubicBezTo>
                    <a:pt x="1309243" y="2342153"/>
                    <a:pt x="1347639" y="2322088"/>
                    <a:pt x="1370869" y="2289485"/>
                  </a:cubicBezTo>
                  <a:cubicBezTo>
                    <a:pt x="1392914" y="2274134"/>
                    <a:pt x="1408463" y="2250677"/>
                    <a:pt x="1415910" y="2222885"/>
                  </a:cubicBezTo>
                  <a:lnTo>
                    <a:pt x="1490320" y="1945186"/>
                  </a:lnTo>
                  <a:lnTo>
                    <a:pt x="1661817" y="2527729"/>
                  </a:lnTo>
                  <a:cubicBezTo>
                    <a:pt x="1680716" y="2591927"/>
                    <a:pt x="1742866" y="2631605"/>
                    <a:pt x="1806849" y="2621696"/>
                  </a:cubicBezTo>
                  <a:cubicBezTo>
                    <a:pt x="1873057" y="2637495"/>
                    <a:pt x="1940784" y="2599243"/>
                    <a:pt x="1962449" y="2533025"/>
                  </a:cubicBezTo>
                  <a:lnTo>
                    <a:pt x="2291633" y="1526890"/>
                  </a:lnTo>
                  <a:lnTo>
                    <a:pt x="2478124" y="2222886"/>
                  </a:lnTo>
                  <a:cubicBezTo>
                    <a:pt x="2491725" y="2273643"/>
                    <a:pt x="2532355" y="2309941"/>
                    <a:pt x="2580723" y="2318869"/>
                  </a:cubicBezTo>
                  <a:cubicBezTo>
                    <a:pt x="2600453" y="2334375"/>
                    <a:pt x="2625460" y="2342152"/>
                    <a:pt x="2652283" y="2342153"/>
                  </a:cubicBezTo>
                  <a:lnTo>
                    <a:pt x="3058108" y="2342153"/>
                  </a:lnTo>
                  <a:cubicBezTo>
                    <a:pt x="3133099" y="2342153"/>
                    <a:pt x="3193891" y="2281360"/>
                    <a:pt x="3193891" y="2206371"/>
                  </a:cubicBezTo>
                  <a:cubicBezTo>
                    <a:pt x="3193890" y="2131381"/>
                    <a:pt x="3133099" y="2070589"/>
                    <a:pt x="3058108" y="2070588"/>
                  </a:cubicBezTo>
                  <a:lnTo>
                    <a:pt x="2718460" y="2070589"/>
                  </a:lnTo>
                  <a:lnTo>
                    <a:pt x="2455970" y="1090961"/>
                  </a:lnTo>
                  <a:cubicBezTo>
                    <a:pt x="2449895" y="1068289"/>
                    <a:pt x="2438427" y="1048501"/>
                    <a:pt x="2421928" y="1033927"/>
                  </a:cubicBezTo>
                  <a:cubicBezTo>
                    <a:pt x="2410672" y="994460"/>
                    <a:pt x="2379946" y="962248"/>
                    <a:pt x="2337996" y="948523"/>
                  </a:cubicBezTo>
                  <a:cubicBezTo>
                    <a:pt x="2320178" y="942693"/>
                    <a:pt x="2302022" y="940751"/>
                    <a:pt x="2284446" y="942229"/>
                  </a:cubicBezTo>
                  <a:close/>
                  <a:moveTo>
                    <a:pt x="941190" y="119"/>
                  </a:moveTo>
                  <a:cubicBezTo>
                    <a:pt x="1335246" y="6449"/>
                    <a:pt x="1754682" y="267656"/>
                    <a:pt x="1985697" y="864700"/>
                  </a:cubicBezTo>
                  <a:cubicBezTo>
                    <a:pt x="2807082" y="-1258124"/>
                    <a:pt x="6010484" y="864700"/>
                    <a:pt x="1985697" y="3594045"/>
                  </a:cubicBezTo>
                  <a:cubicBezTo>
                    <a:pt x="-907119" y="1632328"/>
                    <a:pt x="-65842" y="-16059"/>
                    <a:pt x="941190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cs typeface="Arial" pitchFamily="34" charset="0"/>
              </a:endParaRPr>
            </a:p>
          </p:txBody>
        </p:sp>
        <p:grpSp>
          <p:nvGrpSpPr>
            <p:cNvPr id="9" name="그룹 26">
              <a:extLst>
                <a:ext uri="{FF2B5EF4-FFF2-40B4-BE49-F238E27FC236}">
                  <a16:creationId xmlns:a16="http://schemas.microsoft.com/office/drawing/2014/main" id="{1CC97D15-436D-48B7-AE38-A32478475434}"/>
                </a:ext>
              </a:extLst>
            </p:cNvPr>
            <p:cNvGrpSpPr/>
            <p:nvPr/>
          </p:nvGrpSpPr>
          <p:grpSpPr>
            <a:xfrm>
              <a:off x="6191430" y="3062633"/>
              <a:ext cx="1145946" cy="1726055"/>
              <a:chOff x="6150565" y="3254095"/>
              <a:chExt cx="979312" cy="1475068"/>
            </a:xfrm>
            <a:noFill/>
          </p:grpSpPr>
          <p:sp>
            <p:nvSpPr>
              <p:cNvPr id="10" name="자유형: 도형 5">
                <a:extLst>
                  <a:ext uri="{FF2B5EF4-FFF2-40B4-BE49-F238E27FC236}">
                    <a16:creationId xmlns:a16="http://schemas.microsoft.com/office/drawing/2014/main" id="{AE71C034-61CB-4B7E-9E39-559ADD47CE72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자유형: 도형 12">
                <a:extLst>
                  <a:ext uri="{FF2B5EF4-FFF2-40B4-BE49-F238E27FC236}">
                    <a16:creationId xmlns:a16="http://schemas.microsoft.com/office/drawing/2014/main" id="{D271E400-17B3-4747-A980-28A5461012E6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자유형: 도형 13">
                <a:extLst>
                  <a:ext uri="{FF2B5EF4-FFF2-40B4-BE49-F238E27FC236}">
                    <a16:creationId xmlns:a16="http://schemas.microsoft.com/office/drawing/2014/main" id="{687C3040-CBC7-451C-9F18-894B26EC6B19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자유형: 도형 14">
                <a:extLst>
                  <a:ext uri="{FF2B5EF4-FFF2-40B4-BE49-F238E27FC236}">
                    <a16:creationId xmlns:a16="http://schemas.microsoft.com/office/drawing/2014/main" id="{33F94C27-6043-4D28-BF20-2E7CCEEBE724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4" name="직선 연결선 19">
                <a:extLst>
                  <a:ext uri="{FF2B5EF4-FFF2-40B4-BE49-F238E27FC236}">
                    <a16:creationId xmlns:a16="http://schemas.microsoft.com/office/drawing/2014/main" id="{28D3FD9B-47B4-479A-B326-731A041DFD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67">
              <a:extLst>
                <a:ext uri="{FF2B5EF4-FFF2-40B4-BE49-F238E27FC236}">
                  <a16:creationId xmlns:a16="http://schemas.microsoft.com/office/drawing/2014/main" id="{825DAFE1-EEC8-49C5-8FE5-5822EB75E3C6}"/>
                </a:ext>
              </a:extLst>
            </p:cNvPr>
            <p:cNvGrpSpPr/>
            <p:nvPr/>
          </p:nvGrpSpPr>
          <p:grpSpPr>
            <a:xfrm flipH="1">
              <a:off x="4884446" y="3062633"/>
              <a:ext cx="1145946" cy="1726055"/>
              <a:chOff x="6150565" y="3254095"/>
              <a:chExt cx="979312" cy="1475068"/>
            </a:xfrm>
            <a:noFill/>
          </p:grpSpPr>
          <p:sp>
            <p:nvSpPr>
              <p:cNvPr id="16" name="자유형: 도형 68">
                <a:extLst>
                  <a:ext uri="{FF2B5EF4-FFF2-40B4-BE49-F238E27FC236}">
                    <a16:creationId xmlns:a16="http://schemas.microsoft.com/office/drawing/2014/main" id="{2BF92CFA-ACB7-4564-9940-83D509F976ED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자유형: 도형 69">
                <a:extLst>
                  <a:ext uri="{FF2B5EF4-FFF2-40B4-BE49-F238E27FC236}">
                    <a16:creationId xmlns:a16="http://schemas.microsoft.com/office/drawing/2014/main" id="{C4717AC0-DF3F-485B-92DA-42F6A174A858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자유형: 도형 70">
                <a:extLst>
                  <a:ext uri="{FF2B5EF4-FFF2-40B4-BE49-F238E27FC236}">
                    <a16:creationId xmlns:a16="http://schemas.microsoft.com/office/drawing/2014/main" id="{9E87562E-9E34-4607-8D63-1A64EC46EC8B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자유형: 도형 71">
                <a:extLst>
                  <a:ext uri="{FF2B5EF4-FFF2-40B4-BE49-F238E27FC236}">
                    <a16:creationId xmlns:a16="http://schemas.microsoft.com/office/drawing/2014/main" id="{E2D3B2AD-335B-4463-8754-22CE55094E18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20" name="직선 연결선 72">
                <a:extLst>
                  <a:ext uri="{FF2B5EF4-FFF2-40B4-BE49-F238E27FC236}">
                    <a16:creationId xmlns:a16="http://schemas.microsoft.com/office/drawing/2014/main" id="{446C8F92-20B9-4AF2-98B1-F11834A12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31">
              <a:extLst>
                <a:ext uri="{FF2B5EF4-FFF2-40B4-BE49-F238E27FC236}">
                  <a16:creationId xmlns:a16="http://schemas.microsoft.com/office/drawing/2014/main" id="{59E6D4CD-CF58-4E86-B632-E569FAC868FF}"/>
                </a:ext>
              </a:extLst>
            </p:cNvPr>
            <p:cNvGrpSpPr/>
            <p:nvPr/>
          </p:nvGrpSpPr>
          <p:grpSpPr>
            <a:xfrm>
              <a:off x="9081777" y="2723682"/>
              <a:ext cx="2303626" cy="2356922"/>
              <a:chOff x="9087273" y="2875432"/>
              <a:chExt cx="2303626" cy="2356921"/>
            </a:xfrm>
            <a:solidFill>
              <a:schemeClr val="accent1"/>
            </a:solidFill>
          </p:grpSpPr>
          <p:sp>
            <p:nvSpPr>
              <p:cNvPr id="22" name="Rounded Rectangle 7">
                <a:extLst>
                  <a:ext uri="{FF2B5EF4-FFF2-40B4-BE49-F238E27FC236}">
                    <a16:creationId xmlns:a16="http://schemas.microsoft.com/office/drawing/2014/main" id="{BA7E62FD-831C-4D6E-B709-E2B6F1D90C5E}"/>
                  </a:ext>
                </a:extLst>
              </p:cNvPr>
              <p:cNvSpPr/>
              <p:nvPr/>
            </p:nvSpPr>
            <p:spPr>
              <a:xfrm>
                <a:off x="10019157" y="4810446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Rounded Rectangle 8">
                <a:extLst>
                  <a:ext uri="{FF2B5EF4-FFF2-40B4-BE49-F238E27FC236}">
                    <a16:creationId xmlns:a16="http://schemas.microsoft.com/office/drawing/2014/main" id="{AEE73ACE-55E0-4C9F-BDF5-72D72476BED2}"/>
                  </a:ext>
                </a:extLst>
              </p:cNvPr>
              <p:cNvSpPr/>
              <p:nvPr/>
            </p:nvSpPr>
            <p:spPr>
              <a:xfrm>
                <a:off x="10019157" y="4908581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ounded Rectangle 9">
                <a:extLst>
                  <a:ext uri="{FF2B5EF4-FFF2-40B4-BE49-F238E27FC236}">
                    <a16:creationId xmlns:a16="http://schemas.microsoft.com/office/drawing/2014/main" id="{0142829B-3765-4E3B-B256-333D12AEF6CE}"/>
                  </a:ext>
                </a:extLst>
              </p:cNvPr>
              <p:cNvSpPr/>
              <p:nvPr/>
            </p:nvSpPr>
            <p:spPr>
              <a:xfrm>
                <a:off x="10019157" y="5006715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Chord 8">
                <a:extLst>
                  <a:ext uri="{FF2B5EF4-FFF2-40B4-BE49-F238E27FC236}">
                    <a16:creationId xmlns:a16="http://schemas.microsoft.com/office/drawing/2014/main" id="{E2933743-F362-433C-AF9E-C7E331AD9F6E}"/>
                  </a:ext>
                </a:extLst>
              </p:cNvPr>
              <p:cNvSpPr/>
              <p:nvPr/>
            </p:nvSpPr>
            <p:spPr>
              <a:xfrm rot="19366553">
                <a:off x="10104241" y="5001620"/>
                <a:ext cx="27997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808567" h="666352">
                    <a:moveTo>
                      <a:pt x="11238" y="0"/>
                    </a:moveTo>
                    <a:lnTo>
                      <a:pt x="808567" y="605735"/>
                    </a:lnTo>
                    <a:cubicBezTo>
                      <a:pt x="631295" y="696452"/>
                      <a:pt x="413578" y="686352"/>
                      <a:pt x="241904" y="568647"/>
                    </a:cubicBezTo>
                    <a:cubicBezTo>
                      <a:pt x="54716" y="440307"/>
                      <a:pt x="-32876" y="214793"/>
                      <a:pt x="112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D527EF1F-DEA1-4114-B761-03923FCC5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953" y="3562517"/>
                <a:ext cx="1039477" cy="1222505"/>
              </a:xfrm>
              <a:custGeom>
                <a:avLst/>
                <a:gdLst>
                  <a:gd name="T0" fmla="*/ 1239 w 2141"/>
                  <a:gd name="T1" fmla="*/ 16 h 2665"/>
                  <a:gd name="T2" fmla="*/ 1465 w 2141"/>
                  <a:gd name="T3" fmla="*/ 82 h 2665"/>
                  <a:gd name="T4" fmla="*/ 1673 w 2141"/>
                  <a:gd name="T5" fmla="*/ 194 h 2665"/>
                  <a:gd name="T6" fmla="*/ 1855 w 2141"/>
                  <a:gd name="T7" fmla="*/ 349 h 2665"/>
                  <a:gd name="T8" fmla="*/ 2000 w 2141"/>
                  <a:gd name="T9" fmla="*/ 546 h 2665"/>
                  <a:gd name="T10" fmla="*/ 2099 w 2141"/>
                  <a:gd name="T11" fmla="*/ 777 h 2665"/>
                  <a:gd name="T12" fmla="*/ 2141 w 2141"/>
                  <a:gd name="T13" fmla="*/ 1039 h 2665"/>
                  <a:gd name="T14" fmla="*/ 2119 w 2141"/>
                  <a:gd name="T15" fmla="*/ 1331 h 2665"/>
                  <a:gd name="T16" fmla="*/ 2051 w 2141"/>
                  <a:gd name="T17" fmla="*/ 1562 h 2665"/>
                  <a:gd name="T18" fmla="*/ 1959 w 2141"/>
                  <a:gd name="T19" fmla="*/ 1722 h 2665"/>
                  <a:gd name="T20" fmla="*/ 1853 w 2141"/>
                  <a:gd name="T21" fmla="*/ 1859 h 2665"/>
                  <a:gd name="T22" fmla="*/ 1743 w 2141"/>
                  <a:gd name="T23" fmla="*/ 1990 h 2665"/>
                  <a:gd name="T24" fmla="*/ 1644 w 2141"/>
                  <a:gd name="T25" fmla="*/ 2133 h 2665"/>
                  <a:gd name="T26" fmla="*/ 1578 w 2141"/>
                  <a:gd name="T27" fmla="*/ 2265 h 2665"/>
                  <a:gd name="T28" fmla="*/ 1542 w 2141"/>
                  <a:gd name="T29" fmla="*/ 2384 h 2665"/>
                  <a:gd name="T30" fmla="*/ 1535 w 2141"/>
                  <a:gd name="T31" fmla="*/ 2512 h 2665"/>
                  <a:gd name="T32" fmla="*/ 1495 w 2141"/>
                  <a:gd name="T33" fmla="*/ 2608 h 2665"/>
                  <a:gd name="T34" fmla="*/ 1430 w 2141"/>
                  <a:gd name="T35" fmla="*/ 2661 h 2665"/>
                  <a:gd name="T36" fmla="*/ 1302 w 2141"/>
                  <a:gd name="T37" fmla="*/ 2665 h 2665"/>
                  <a:gd name="T38" fmla="*/ 1103 w 2141"/>
                  <a:gd name="T39" fmla="*/ 2664 h 2665"/>
                  <a:gd name="T40" fmla="*/ 893 w 2141"/>
                  <a:gd name="T41" fmla="*/ 2664 h 2665"/>
                  <a:gd name="T42" fmla="*/ 736 w 2141"/>
                  <a:gd name="T43" fmla="*/ 2664 h 2665"/>
                  <a:gd name="T44" fmla="*/ 668 w 2141"/>
                  <a:gd name="T45" fmla="*/ 2629 h 2665"/>
                  <a:gd name="T46" fmla="*/ 633 w 2141"/>
                  <a:gd name="T47" fmla="*/ 2573 h 2665"/>
                  <a:gd name="T48" fmla="*/ 621 w 2141"/>
                  <a:gd name="T49" fmla="*/ 2514 h 2665"/>
                  <a:gd name="T50" fmla="*/ 621 w 2141"/>
                  <a:gd name="T51" fmla="*/ 2441 h 2665"/>
                  <a:gd name="T52" fmla="*/ 615 w 2141"/>
                  <a:gd name="T53" fmla="*/ 2358 h 2665"/>
                  <a:gd name="T54" fmla="*/ 589 w 2141"/>
                  <a:gd name="T55" fmla="*/ 2258 h 2665"/>
                  <a:gd name="T56" fmla="*/ 522 w 2141"/>
                  <a:gd name="T57" fmla="*/ 2136 h 2665"/>
                  <a:gd name="T58" fmla="*/ 429 w 2141"/>
                  <a:gd name="T59" fmla="*/ 2015 h 2665"/>
                  <a:gd name="T60" fmla="*/ 351 w 2141"/>
                  <a:gd name="T61" fmla="*/ 1917 h 2665"/>
                  <a:gd name="T62" fmla="*/ 250 w 2141"/>
                  <a:gd name="T63" fmla="*/ 1794 h 2665"/>
                  <a:gd name="T64" fmla="*/ 145 w 2141"/>
                  <a:gd name="T65" fmla="*/ 1641 h 2665"/>
                  <a:gd name="T66" fmla="*/ 58 w 2141"/>
                  <a:gd name="T67" fmla="*/ 1458 h 2665"/>
                  <a:gd name="T68" fmla="*/ 6 w 2141"/>
                  <a:gd name="T69" fmla="*/ 1244 h 2665"/>
                  <a:gd name="T70" fmla="*/ 7 w 2141"/>
                  <a:gd name="T71" fmla="*/ 988 h 2665"/>
                  <a:gd name="T72" fmla="*/ 58 w 2141"/>
                  <a:gd name="T73" fmla="*/ 742 h 2665"/>
                  <a:gd name="T74" fmla="*/ 145 w 2141"/>
                  <a:gd name="T75" fmla="*/ 540 h 2665"/>
                  <a:gd name="T76" fmla="*/ 260 w 2141"/>
                  <a:gd name="T77" fmla="*/ 376 h 2665"/>
                  <a:gd name="T78" fmla="*/ 394 w 2141"/>
                  <a:gd name="T79" fmla="*/ 249 h 2665"/>
                  <a:gd name="T80" fmla="*/ 537 w 2141"/>
                  <a:gd name="T81" fmla="*/ 152 h 2665"/>
                  <a:gd name="T82" fmla="*/ 679 w 2141"/>
                  <a:gd name="T83" fmla="*/ 83 h 2665"/>
                  <a:gd name="T84" fmla="*/ 813 w 2141"/>
                  <a:gd name="T85" fmla="*/ 37 h 2665"/>
                  <a:gd name="T86" fmla="*/ 928 w 2141"/>
                  <a:gd name="T87" fmla="*/ 9 h 2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1" h="2665">
                    <a:moveTo>
                      <a:pt x="1084" y="0"/>
                    </a:moveTo>
                    <a:lnTo>
                      <a:pt x="1162" y="6"/>
                    </a:lnTo>
                    <a:lnTo>
                      <a:pt x="1239" y="16"/>
                    </a:lnTo>
                    <a:lnTo>
                      <a:pt x="1316" y="32"/>
                    </a:lnTo>
                    <a:lnTo>
                      <a:pt x="1391" y="54"/>
                    </a:lnTo>
                    <a:lnTo>
                      <a:pt x="1465" y="82"/>
                    </a:lnTo>
                    <a:lnTo>
                      <a:pt x="1537" y="114"/>
                    </a:lnTo>
                    <a:lnTo>
                      <a:pt x="1606" y="152"/>
                    </a:lnTo>
                    <a:lnTo>
                      <a:pt x="1673" y="194"/>
                    </a:lnTo>
                    <a:lnTo>
                      <a:pt x="1737" y="242"/>
                    </a:lnTo>
                    <a:lnTo>
                      <a:pt x="1798" y="293"/>
                    </a:lnTo>
                    <a:lnTo>
                      <a:pt x="1855" y="349"/>
                    </a:lnTo>
                    <a:lnTo>
                      <a:pt x="1907" y="410"/>
                    </a:lnTo>
                    <a:lnTo>
                      <a:pt x="1956" y="476"/>
                    </a:lnTo>
                    <a:lnTo>
                      <a:pt x="2000" y="546"/>
                    </a:lnTo>
                    <a:lnTo>
                      <a:pt x="2038" y="618"/>
                    </a:lnTo>
                    <a:lnTo>
                      <a:pt x="2071" y="696"/>
                    </a:lnTo>
                    <a:lnTo>
                      <a:pt x="2099" y="777"/>
                    </a:lnTo>
                    <a:lnTo>
                      <a:pt x="2119" y="861"/>
                    </a:lnTo>
                    <a:lnTo>
                      <a:pt x="2134" y="949"/>
                    </a:lnTo>
                    <a:lnTo>
                      <a:pt x="2141" y="1039"/>
                    </a:lnTo>
                    <a:lnTo>
                      <a:pt x="2141" y="1133"/>
                    </a:lnTo>
                    <a:lnTo>
                      <a:pt x="2135" y="1231"/>
                    </a:lnTo>
                    <a:lnTo>
                      <a:pt x="2119" y="1331"/>
                    </a:lnTo>
                    <a:lnTo>
                      <a:pt x="2096" y="1433"/>
                    </a:lnTo>
                    <a:lnTo>
                      <a:pt x="2076" y="1500"/>
                    </a:lnTo>
                    <a:lnTo>
                      <a:pt x="2051" y="1562"/>
                    </a:lnTo>
                    <a:lnTo>
                      <a:pt x="2023" y="1619"/>
                    </a:lnTo>
                    <a:lnTo>
                      <a:pt x="1993" y="1672"/>
                    </a:lnTo>
                    <a:lnTo>
                      <a:pt x="1959" y="1722"/>
                    </a:lnTo>
                    <a:lnTo>
                      <a:pt x="1926" y="1769"/>
                    </a:lnTo>
                    <a:lnTo>
                      <a:pt x="1889" y="1816"/>
                    </a:lnTo>
                    <a:lnTo>
                      <a:pt x="1853" y="1859"/>
                    </a:lnTo>
                    <a:lnTo>
                      <a:pt x="1815" y="1903"/>
                    </a:lnTo>
                    <a:lnTo>
                      <a:pt x="1779" y="1945"/>
                    </a:lnTo>
                    <a:lnTo>
                      <a:pt x="1743" y="1990"/>
                    </a:lnTo>
                    <a:lnTo>
                      <a:pt x="1708" y="2035"/>
                    </a:lnTo>
                    <a:lnTo>
                      <a:pt x="1676" y="2082"/>
                    </a:lnTo>
                    <a:lnTo>
                      <a:pt x="1644" y="2133"/>
                    </a:lnTo>
                    <a:lnTo>
                      <a:pt x="1616" y="2185"/>
                    </a:lnTo>
                    <a:lnTo>
                      <a:pt x="1597" y="2226"/>
                    </a:lnTo>
                    <a:lnTo>
                      <a:pt x="1578" y="2265"/>
                    </a:lnTo>
                    <a:lnTo>
                      <a:pt x="1564" y="2304"/>
                    </a:lnTo>
                    <a:lnTo>
                      <a:pt x="1551" y="2344"/>
                    </a:lnTo>
                    <a:lnTo>
                      <a:pt x="1542" y="2384"/>
                    </a:lnTo>
                    <a:lnTo>
                      <a:pt x="1536" y="2428"/>
                    </a:lnTo>
                    <a:lnTo>
                      <a:pt x="1536" y="2473"/>
                    </a:lnTo>
                    <a:lnTo>
                      <a:pt x="1535" y="2512"/>
                    </a:lnTo>
                    <a:lnTo>
                      <a:pt x="1526" y="2549"/>
                    </a:lnTo>
                    <a:lnTo>
                      <a:pt x="1513" y="2581"/>
                    </a:lnTo>
                    <a:lnTo>
                      <a:pt x="1495" y="2608"/>
                    </a:lnTo>
                    <a:lnTo>
                      <a:pt x="1475" y="2632"/>
                    </a:lnTo>
                    <a:lnTo>
                      <a:pt x="1453" y="2649"/>
                    </a:lnTo>
                    <a:lnTo>
                      <a:pt x="1430" y="2661"/>
                    </a:lnTo>
                    <a:lnTo>
                      <a:pt x="1408" y="2665"/>
                    </a:lnTo>
                    <a:lnTo>
                      <a:pt x="1359" y="2665"/>
                    </a:lnTo>
                    <a:lnTo>
                      <a:pt x="1302" y="2665"/>
                    </a:lnTo>
                    <a:lnTo>
                      <a:pt x="1239" y="2665"/>
                    </a:lnTo>
                    <a:lnTo>
                      <a:pt x="1172" y="2665"/>
                    </a:lnTo>
                    <a:lnTo>
                      <a:pt x="1103" y="2664"/>
                    </a:lnTo>
                    <a:lnTo>
                      <a:pt x="1031" y="2664"/>
                    </a:lnTo>
                    <a:lnTo>
                      <a:pt x="961" y="2664"/>
                    </a:lnTo>
                    <a:lnTo>
                      <a:pt x="893" y="2664"/>
                    </a:lnTo>
                    <a:lnTo>
                      <a:pt x="828" y="2664"/>
                    </a:lnTo>
                    <a:lnTo>
                      <a:pt x="768" y="2665"/>
                    </a:lnTo>
                    <a:lnTo>
                      <a:pt x="736" y="2664"/>
                    </a:lnTo>
                    <a:lnTo>
                      <a:pt x="708" y="2656"/>
                    </a:lnTo>
                    <a:lnTo>
                      <a:pt x="687" y="2645"/>
                    </a:lnTo>
                    <a:lnTo>
                      <a:pt x="668" y="2629"/>
                    </a:lnTo>
                    <a:lnTo>
                      <a:pt x="652" y="2611"/>
                    </a:lnTo>
                    <a:lnTo>
                      <a:pt x="640" y="2592"/>
                    </a:lnTo>
                    <a:lnTo>
                      <a:pt x="633" y="2573"/>
                    </a:lnTo>
                    <a:lnTo>
                      <a:pt x="627" y="2554"/>
                    </a:lnTo>
                    <a:lnTo>
                      <a:pt x="624" y="2537"/>
                    </a:lnTo>
                    <a:lnTo>
                      <a:pt x="621" y="2514"/>
                    </a:lnTo>
                    <a:lnTo>
                      <a:pt x="621" y="2490"/>
                    </a:lnTo>
                    <a:lnTo>
                      <a:pt x="621" y="2467"/>
                    </a:lnTo>
                    <a:lnTo>
                      <a:pt x="621" y="2441"/>
                    </a:lnTo>
                    <a:lnTo>
                      <a:pt x="621" y="2415"/>
                    </a:lnTo>
                    <a:lnTo>
                      <a:pt x="620" y="2387"/>
                    </a:lnTo>
                    <a:lnTo>
                      <a:pt x="615" y="2358"/>
                    </a:lnTo>
                    <a:lnTo>
                      <a:pt x="609" y="2326"/>
                    </a:lnTo>
                    <a:lnTo>
                      <a:pt x="601" y="2293"/>
                    </a:lnTo>
                    <a:lnTo>
                      <a:pt x="589" y="2258"/>
                    </a:lnTo>
                    <a:lnTo>
                      <a:pt x="572" y="2220"/>
                    </a:lnTo>
                    <a:lnTo>
                      <a:pt x="550" y="2179"/>
                    </a:lnTo>
                    <a:lnTo>
                      <a:pt x="522" y="2136"/>
                    </a:lnTo>
                    <a:lnTo>
                      <a:pt x="489" y="2090"/>
                    </a:lnTo>
                    <a:lnTo>
                      <a:pt x="448" y="2041"/>
                    </a:lnTo>
                    <a:lnTo>
                      <a:pt x="429" y="2015"/>
                    </a:lnTo>
                    <a:lnTo>
                      <a:pt x="407" y="1984"/>
                    </a:lnTo>
                    <a:lnTo>
                      <a:pt x="380" y="1952"/>
                    </a:lnTo>
                    <a:lnTo>
                      <a:pt x="351" y="1917"/>
                    </a:lnTo>
                    <a:lnTo>
                      <a:pt x="319" y="1878"/>
                    </a:lnTo>
                    <a:lnTo>
                      <a:pt x="285" y="1837"/>
                    </a:lnTo>
                    <a:lnTo>
                      <a:pt x="250" y="1794"/>
                    </a:lnTo>
                    <a:lnTo>
                      <a:pt x="214" y="1746"/>
                    </a:lnTo>
                    <a:lnTo>
                      <a:pt x="179" y="1695"/>
                    </a:lnTo>
                    <a:lnTo>
                      <a:pt x="145" y="1641"/>
                    </a:lnTo>
                    <a:lnTo>
                      <a:pt x="113" y="1583"/>
                    </a:lnTo>
                    <a:lnTo>
                      <a:pt x="84" y="1523"/>
                    </a:lnTo>
                    <a:lnTo>
                      <a:pt x="58" y="1458"/>
                    </a:lnTo>
                    <a:lnTo>
                      <a:pt x="36" y="1391"/>
                    </a:lnTo>
                    <a:lnTo>
                      <a:pt x="19" y="1318"/>
                    </a:lnTo>
                    <a:lnTo>
                      <a:pt x="6" y="1244"/>
                    </a:lnTo>
                    <a:lnTo>
                      <a:pt x="0" y="1164"/>
                    </a:lnTo>
                    <a:lnTo>
                      <a:pt x="0" y="1081"/>
                    </a:lnTo>
                    <a:lnTo>
                      <a:pt x="7" y="988"/>
                    </a:lnTo>
                    <a:lnTo>
                      <a:pt x="19" y="901"/>
                    </a:lnTo>
                    <a:lnTo>
                      <a:pt x="36" y="819"/>
                    </a:lnTo>
                    <a:lnTo>
                      <a:pt x="58" y="742"/>
                    </a:lnTo>
                    <a:lnTo>
                      <a:pt x="83" y="669"/>
                    </a:lnTo>
                    <a:lnTo>
                      <a:pt x="112" y="602"/>
                    </a:lnTo>
                    <a:lnTo>
                      <a:pt x="145" y="540"/>
                    </a:lnTo>
                    <a:lnTo>
                      <a:pt x="180" y="480"/>
                    </a:lnTo>
                    <a:lnTo>
                      <a:pt x="220" y="426"/>
                    </a:lnTo>
                    <a:lnTo>
                      <a:pt x="260" y="376"/>
                    </a:lnTo>
                    <a:lnTo>
                      <a:pt x="304" y="330"/>
                    </a:lnTo>
                    <a:lnTo>
                      <a:pt x="348" y="287"/>
                    </a:lnTo>
                    <a:lnTo>
                      <a:pt x="394" y="249"/>
                    </a:lnTo>
                    <a:lnTo>
                      <a:pt x="441" y="213"/>
                    </a:lnTo>
                    <a:lnTo>
                      <a:pt x="489" y="181"/>
                    </a:lnTo>
                    <a:lnTo>
                      <a:pt x="537" y="152"/>
                    </a:lnTo>
                    <a:lnTo>
                      <a:pt x="585" y="125"/>
                    </a:lnTo>
                    <a:lnTo>
                      <a:pt x="633" y="104"/>
                    </a:lnTo>
                    <a:lnTo>
                      <a:pt x="679" y="83"/>
                    </a:lnTo>
                    <a:lnTo>
                      <a:pt x="726" y="64"/>
                    </a:lnTo>
                    <a:lnTo>
                      <a:pt x="769" y="50"/>
                    </a:lnTo>
                    <a:lnTo>
                      <a:pt x="813" y="37"/>
                    </a:lnTo>
                    <a:lnTo>
                      <a:pt x="854" y="25"/>
                    </a:lnTo>
                    <a:lnTo>
                      <a:pt x="892" y="16"/>
                    </a:lnTo>
                    <a:lnTo>
                      <a:pt x="928" y="9"/>
                    </a:lnTo>
                    <a:lnTo>
                      <a:pt x="1007" y="2"/>
                    </a:lnTo>
                    <a:lnTo>
                      <a:pt x="10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F45EAE8-F644-4F05-B573-7FD3EED9D8ED}"/>
                  </a:ext>
                </a:extLst>
              </p:cNvPr>
              <p:cNvSpPr/>
              <p:nvPr/>
            </p:nvSpPr>
            <p:spPr>
              <a:xfrm>
                <a:off x="10199168" y="287543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3908809-E2FC-420E-8069-C1BE2FAF45BC}"/>
                  </a:ext>
                </a:extLst>
              </p:cNvPr>
              <p:cNvSpPr/>
              <p:nvPr/>
            </p:nvSpPr>
            <p:spPr>
              <a:xfrm rot="8100000">
                <a:off x="9613374" y="3081280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BE719F-0B12-4A26-81C7-774C5CCEB7A8}"/>
                  </a:ext>
                </a:extLst>
              </p:cNvPr>
              <p:cNvSpPr/>
              <p:nvPr/>
            </p:nvSpPr>
            <p:spPr>
              <a:xfrm rot="16800000">
                <a:off x="9294239" y="358237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Freeform 4103">
                <a:extLst>
                  <a:ext uri="{FF2B5EF4-FFF2-40B4-BE49-F238E27FC236}">
                    <a16:creationId xmlns:a16="http://schemas.microsoft.com/office/drawing/2014/main" id="{E3EE7F00-E383-4E73-B45B-7BC867F622C6}"/>
                  </a:ext>
                </a:extLst>
              </p:cNvPr>
              <p:cNvSpPr/>
              <p:nvPr/>
            </p:nvSpPr>
            <p:spPr>
              <a:xfrm rot="18900000" flipV="1">
                <a:off x="10108452" y="4097750"/>
                <a:ext cx="475605" cy="267050"/>
              </a:xfrm>
              <a:custGeom>
                <a:avLst/>
                <a:gdLst>
                  <a:gd name="connsiteX0" fmla="*/ 447675 w 447675"/>
                  <a:gd name="connsiteY0" fmla="*/ 266700 h 266700"/>
                  <a:gd name="connsiteX1" fmla="*/ 0 w 447675"/>
                  <a:gd name="connsiteY1" fmla="*/ 171450 h 266700"/>
                  <a:gd name="connsiteX2" fmla="*/ 342900 w 447675"/>
                  <a:gd name="connsiteY2" fmla="*/ 0 h 266700"/>
                  <a:gd name="connsiteX3" fmla="*/ 447675 w 447675"/>
                  <a:gd name="connsiteY3" fmla="*/ 266700 h 266700"/>
                  <a:gd name="connsiteX0" fmla="*/ 447675 w 464732"/>
                  <a:gd name="connsiteY0" fmla="*/ 266700 h 266700"/>
                  <a:gd name="connsiteX1" fmla="*/ 0 w 464732"/>
                  <a:gd name="connsiteY1" fmla="*/ 171450 h 266700"/>
                  <a:gd name="connsiteX2" fmla="*/ 342900 w 464732"/>
                  <a:gd name="connsiteY2" fmla="*/ 0 h 266700"/>
                  <a:gd name="connsiteX3" fmla="*/ 447675 w 464732"/>
                  <a:gd name="connsiteY3" fmla="*/ 266700 h 266700"/>
                  <a:gd name="connsiteX0" fmla="*/ 447675 w 492584"/>
                  <a:gd name="connsiteY0" fmla="*/ 266700 h 266700"/>
                  <a:gd name="connsiteX1" fmla="*/ 0 w 492584"/>
                  <a:gd name="connsiteY1" fmla="*/ 171450 h 266700"/>
                  <a:gd name="connsiteX2" fmla="*/ 342900 w 492584"/>
                  <a:gd name="connsiteY2" fmla="*/ 0 h 266700"/>
                  <a:gd name="connsiteX3" fmla="*/ 447675 w 492584"/>
                  <a:gd name="connsiteY3" fmla="*/ 266700 h 266700"/>
                  <a:gd name="connsiteX0" fmla="*/ 447675 w 492584"/>
                  <a:gd name="connsiteY0" fmla="*/ 266700 h 267320"/>
                  <a:gd name="connsiteX1" fmla="*/ 0 w 492584"/>
                  <a:gd name="connsiteY1" fmla="*/ 171450 h 267320"/>
                  <a:gd name="connsiteX2" fmla="*/ 342900 w 492584"/>
                  <a:gd name="connsiteY2" fmla="*/ 0 h 267320"/>
                  <a:gd name="connsiteX3" fmla="*/ 447675 w 492584"/>
                  <a:gd name="connsiteY3" fmla="*/ 266700 h 267320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8433 h 269760"/>
                  <a:gd name="connsiteX1" fmla="*/ 0 w 492584"/>
                  <a:gd name="connsiteY1" fmla="*/ 173183 h 269760"/>
                  <a:gd name="connsiteX2" fmla="*/ 342900 w 492584"/>
                  <a:gd name="connsiteY2" fmla="*/ 1733 h 269760"/>
                  <a:gd name="connsiteX3" fmla="*/ 447675 w 492584"/>
                  <a:gd name="connsiteY3" fmla="*/ 268433 h 269760"/>
                  <a:gd name="connsiteX0" fmla="*/ 447675 w 475131"/>
                  <a:gd name="connsiteY0" fmla="*/ 268433 h 269760"/>
                  <a:gd name="connsiteX1" fmla="*/ 0 w 475131"/>
                  <a:gd name="connsiteY1" fmla="*/ 173183 h 269760"/>
                  <a:gd name="connsiteX2" fmla="*/ 342900 w 475131"/>
                  <a:gd name="connsiteY2" fmla="*/ 1733 h 269760"/>
                  <a:gd name="connsiteX3" fmla="*/ 447675 w 475131"/>
                  <a:gd name="connsiteY3" fmla="*/ 268433 h 269760"/>
                  <a:gd name="connsiteX0" fmla="*/ 447675 w 496136"/>
                  <a:gd name="connsiteY0" fmla="*/ 268433 h 269760"/>
                  <a:gd name="connsiteX1" fmla="*/ 0 w 496136"/>
                  <a:gd name="connsiteY1" fmla="*/ 173183 h 269760"/>
                  <a:gd name="connsiteX2" fmla="*/ 342900 w 496136"/>
                  <a:gd name="connsiteY2" fmla="*/ 1733 h 269760"/>
                  <a:gd name="connsiteX3" fmla="*/ 447675 w 496136"/>
                  <a:gd name="connsiteY3" fmla="*/ 268433 h 269760"/>
                  <a:gd name="connsiteX0" fmla="*/ 447675 w 496136"/>
                  <a:gd name="connsiteY0" fmla="*/ 268433 h 282774"/>
                  <a:gd name="connsiteX1" fmla="*/ 0 w 496136"/>
                  <a:gd name="connsiteY1" fmla="*/ 173183 h 282774"/>
                  <a:gd name="connsiteX2" fmla="*/ 342900 w 496136"/>
                  <a:gd name="connsiteY2" fmla="*/ 1733 h 282774"/>
                  <a:gd name="connsiteX3" fmla="*/ 447675 w 496136"/>
                  <a:gd name="connsiteY3" fmla="*/ 268433 h 282774"/>
                  <a:gd name="connsiteX0" fmla="*/ 566944 w 615405"/>
                  <a:gd name="connsiteY0" fmla="*/ 269154 h 280541"/>
                  <a:gd name="connsiteX1" fmla="*/ 0 w 615405"/>
                  <a:gd name="connsiteY1" fmla="*/ 146074 h 280541"/>
                  <a:gd name="connsiteX2" fmla="*/ 462169 w 615405"/>
                  <a:gd name="connsiteY2" fmla="*/ 2454 h 280541"/>
                  <a:gd name="connsiteX3" fmla="*/ 566944 w 615405"/>
                  <a:gd name="connsiteY3" fmla="*/ 269154 h 280541"/>
                  <a:gd name="connsiteX0" fmla="*/ 566944 w 615405"/>
                  <a:gd name="connsiteY0" fmla="*/ 268907 h 280294"/>
                  <a:gd name="connsiteX1" fmla="*/ 0 w 615405"/>
                  <a:gd name="connsiteY1" fmla="*/ 145827 h 280294"/>
                  <a:gd name="connsiteX2" fmla="*/ 462169 w 615405"/>
                  <a:gd name="connsiteY2" fmla="*/ 2207 h 280294"/>
                  <a:gd name="connsiteX3" fmla="*/ 566944 w 615405"/>
                  <a:gd name="connsiteY3" fmla="*/ 268907 h 280294"/>
                  <a:gd name="connsiteX0" fmla="*/ 586822 w 629800"/>
                  <a:gd name="connsiteY0" fmla="*/ 316615 h 324962"/>
                  <a:gd name="connsiteX1" fmla="*/ 0 w 629800"/>
                  <a:gd name="connsiteY1" fmla="*/ 145827 h 324962"/>
                  <a:gd name="connsiteX2" fmla="*/ 462169 w 629800"/>
                  <a:gd name="connsiteY2" fmla="*/ 2207 h 324962"/>
                  <a:gd name="connsiteX3" fmla="*/ 586822 w 629800"/>
                  <a:gd name="connsiteY3" fmla="*/ 316615 h 324962"/>
                  <a:gd name="connsiteX0" fmla="*/ 586822 w 635283"/>
                  <a:gd name="connsiteY0" fmla="*/ 282677 h 291024"/>
                  <a:gd name="connsiteX1" fmla="*/ 0 w 635283"/>
                  <a:gd name="connsiteY1" fmla="*/ 111889 h 291024"/>
                  <a:gd name="connsiteX2" fmla="*/ 482047 w 635283"/>
                  <a:gd name="connsiteY2" fmla="*/ 4050 h 291024"/>
                  <a:gd name="connsiteX3" fmla="*/ 586822 w 635283"/>
                  <a:gd name="connsiteY3" fmla="*/ 282677 h 291024"/>
                  <a:gd name="connsiteX0" fmla="*/ 622603 w 661839"/>
                  <a:gd name="connsiteY0" fmla="*/ 342312 h 348542"/>
                  <a:gd name="connsiteX1" fmla="*/ 0 w 661839"/>
                  <a:gd name="connsiteY1" fmla="*/ 111889 h 348542"/>
                  <a:gd name="connsiteX2" fmla="*/ 482047 w 661839"/>
                  <a:gd name="connsiteY2" fmla="*/ 4050 h 348542"/>
                  <a:gd name="connsiteX3" fmla="*/ 622603 w 661839"/>
                  <a:gd name="connsiteY3" fmla="*/ 342312 h 348542"/>
                  <a:gd name="connsiteX0" fmla="*/ 622603 w 639127"/>
                  <a:gd name="connsiteY0" fmla="*/ 342312 h 348542"/>
                  <a:gd name="connsiteX1" fmla="*/ 0 w 639127"/>
                  <a:gd name="connsiteY1" fmla="*/ 111889 h 348542"/>
                  <a:gd name="connsiteX2" fmla="*/ 482047 w 639127"/>
                  <a:gd name="connsiteY2" fmla="*/ 4050 h 348542"/>
                  <a:gd name="connsiteX3" fmla="*/ 622603 w 639127"/>
                  <a:gd name="connsiteY3" fmla="*/ 342312 h 34854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55031"/>
                  <a:gd name="connsiteX1" fmla="*/ 0 w 639127"/>
                  <a:gd name="connsiteY1" fmla="*/ 111889 h 355031"/>
                  <a:gd name="connsiteX2" fmla="*/ 482047 w 639127"/>
                  <a:gd name="connsiteY2" fmla="*/ 4050 h 355031"/>
                  <a:gd name="connsiteX3" fmla="*/ 622603 w 639127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2663"/>
                  <a:gd name="connsiteY0" fmla="*/ 328262 h 340981"/>
                  <a:gd name="connsiteX1" fmla="*/ 0 w 642663"/>
                  <a:gd name="connsiteY1" fmla="*/ 97839 h 340981"/>
                  <a:gd name="connsiteX2" fmla="*/ 474095 w 642663"/>
                  <a:gd name="connsiteY2" fmla="*/ 5903 h 340981"/>
                  <a:gd name="connsiteX3" fmla="*/ 622603 w 642663"/>
                  <a:gd name="connsiteY3" fmla="*/ 328262 h 340981"/>
                  <a:gd name="connsiteX0" fmla="*/ 622603 w 642663"/>
                  <a:gd name="connsiteY0" fmla="*/ 341991 h 354710"/>
                  <a:gd name="connsiteX1" fmla="*/ 0 w 642663"/>
                  <a:gd name="connsiteY1" fmla="*/ 111568 h 354710"/>
                  <a:gd name="connsiteX2" fmla="*/ 474095 w 642663"/>
                  <a:gd name="connsiteY2" fmla="*/ 19632 h 354710"/>
                  <a:gd name="connsiteX3" fmla="*/ 622603 w 642663"/>
                  <a:gd name="connsiteY3" fmla="*/ 341991 h 354710"/>
                  <a:gd name="connsiteX0" fmla="*/ 622603 w 631721"/>
                  <a:gd name="connsiteY0" fmla="*/ 341991 h 354710"/>
                  <a:gd name="connsiteX1" fmla="*/ 0 w 631721"/>
                  <a:gd name="connsiteY1" fmla="*/ 111568 h 354710"/>
                  <a:gd name="connsiteX2" fmla="*/ 474095 w 631721"/>
                  <a:gd name="connsiteY2" fmla="*/ 19632 h 354710"/>
                  <a:gd name="connsiteX3" fmla="*/ 622603 w 631721"/>
                  <a:gd name="connsiteY3" fmla="*/ 341991 h 35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721" h="354710">
                    <a:moveTo>
                      <a:pt x="622603" y="341991"/>
                    </a:moveTo>
                    <a:cubicBezTo>
                      <a:pt x="453500" y="405656"/>
                      <a:pt x="248616" y="214880"/>
                      <a:pt x="0" y="111568"/>
                    </a:cubicBezTo>
                    <a:cubicBezTo>
                      <a:pt x="213691" y="10686"/>
                      <a:pt x="395576" y="-26586"/>
                      <a:pt x="474095" y="19632"/>
                    </a:cubicBezTo>
                    <a:cubicBezTo>
                      <a:pt x="580581" y="68776"/>
                      <a:pt x="659239" y="241164"/>
                      <a:pt x="622603" y="3419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Freeform 123">
                <a:extLst>
                  <a:ext uri="{FF2B5EF4-FFF2-40B4-BE49-F238E27FC236}">
                    <a16:creationId xmlns:a16="http://schemas.microsoft.com/office/drawing/2014/main" id="{6169D9DB-EBA0-406D-BB24-7AA704EEB594}"/>
                  </a:ext>
                </a:extLst>
              </p:cNvPr>
              <p:cNvSpPr/>
              <p:nvPr/>
            </p:nvSpPr>
            <p:spPr>
              <a:xfrm rot="13284775">
                <a:off x="9960891" y="4191599"/>
                <a:ext cx="350851" cy="197003"/>
              </a:xfrm>
              <a:custGeom>
                <a:avLst/>
                <a:gdLst>
                  <a:gd name="connsiteX0" fmla="*/ 447675 w 447675"/>
                  <a:gd name="connsiteY0" fmla="*/ 266700 h 266700"/>
                  <a:gd name="connsiteX1" fmla="*/ 0 w 447675"/>
                  <a:gd name="connsiteY1" fmla="*/ 171450 h 266700"/>
                  <a:gd name="connsiteX2" fmla="*/ 342900 w 447675"/>
                  <a:gd name="connsiteY2" fmla="*/ 0 h 266700"/>
                  <a:gd name="connsiteX3" fmla="*/ 447675 w 447675"/>
                  <a:gd name="connsiteY3" fmla="*/ 266700 h 266700"/>
                  <a:gd name="connsiteX0" fmla="*/ 447675 w 464732"/>
                  <a:gd name="connsiteY0" fmla="*/ 266700 h 266700"/>
                  <a:gd name="connsiteX1" fmla="*/ 0 w 464732"/>
                  <a:gd name="connsiteY1" fmla="*/ 171450 h 266700"/>
                  <a:gd name="connsiteX2" fmla="*/ 342900 w 464732"/>
                  <a:gd name="connsiteY2" fmla="*/ 0 h 266700"/>
                  <a:gd name="connsiteX3" fmla="*/ 447675 w 464732"/>
                  <a:gd name="connsiteY3" fmla="*/ 266700 h 266700"/>
                  <a:gd name="connsiteX0" fmla="*/ 447675 w 492584"/>
                  <a:gd name="connsiteY0" fmla="*/ 266700 h 266700"/>
                  <a:gd name="connsiteX1" fmla="*/ 0 w 492584"/>
                  <a:gd name="connsiteY1" fmla="*/ 171450 h 266700"/>
                  <a:gd name="connsiteX2" fmla="*/ 342900 w 492584"/>
                  <a:gd name="connsiteY2" fmla="*/ 0 h 266700"/>
                  <a:gd name="connsiteX3" fmla="*/ 447675 w 492584"/>
                  <a:gd name="connsiteY3" fmla="*/ 266700 h 266700"/>
                  <a:gd name="connsiteX0" fmla="*/ 447675 w 492584"/>
                  <a:gd name="connsiteY0" fmla="*/ 266700 h 267320"/>
                  <a:gd name="connsiteX1" fmla="*/ 0 w 492584"/>
                  <a:gd name="connsiteY1" fmla="*/ 171450 h 267320"/>
                  <a:gd name="connsiteX2" fmla="*/ 342900 w 492584"/>
                  <a:gd name="connsiteY2" fmla="*/ 0 h 267320"/>
                  <a:gd name="connsiteX3" fmla="*/ 447675 w 492584"/>
                  <a:gd name="connsiteY3" fmla="*/ 266700 h 267320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8433 h 269760"/>
                  <a:gd name="connsiteX1" fmla="*/ 0 w 492584"/>
                  <a:gd name="connsiteY1" fmla="*/ 173183 h 269760"/>
                  <a:gd name="connsiteX2" fmla="*/ 342900 w 492584"/>
                  <a:gd name="connsiteY2" fmla="*/ 1733 h 269760"/>
                  <a:gd name="connsiteX3" fmla="*/ 447675 w 492584"/>
                  <a:gd name="connsiteY3" fmla="*/ 268433 h 269760"/>
                  <a:gd name="connsiteX0" fmla="*/ 447675 w 475131"/>
                  <a:gd name="connsiteY0" fmla="*/ 268433 h 269760"/>
                  <a:gd name="connsiteX1" fmla="*/ 0 w 475131"/>
                  <a:gd name="connsiteY1" fmla="*/ 173183 h 269760"/>
                  <a:gd name="connsiteX2" fmla="*/ 342900 w 475131"/>
                  <a:gd name="connsiteY2" fmla="*/ 1733 h 269760"/>
                  <a:gd name="connsiteX3" fmla="*/ 447675 w 475131"/>
                  <a:gd name="connsiteY3" fmla="*/ 268433 h 269760"/>
                  <a:gd name="connsiteX0" fmla="*/ 447675 w 496136"/>
                  <a:gd name="connsiteY0" fmla="*/ 268433 h 269760"/>
                  <a:gd name="connsiteX1" fmla="*/ 0 w 496136"/>
                  <a:gd name="connsiteY1" fmla="*/ 173183 h 269760"/>
                  <a:gd name="connsiteX2" fmla="*/ 342900 w 496136"/>
                  <a:gd name="connsiteY2" fmla="*/ 1733 h 269760"/>
                  <a:gd name="connsiteX3" fmla="*/ 447675 w 496136"/>
                  <a:gd name="connsiteY3" fmla="*/ 268433 h 269760"/>
                  <a:gd name="connsiteX0" fmla="*/ 447675 w 496136"/>
                  <a:gd name="connsiteY0" fmla="*/ 268433 h 282774"/>
                  <a:gd name="connsiteX1" fmla="*/ 0 w 496136"/>
                  <a:gd name="connsiteY1" fmla="*/ 173183 h 282774"/>
                  <a:gd name="connsiteX2" fmla="*/ 342900 w 496136"/>
                  <a:gd name="connsiteY2" fmla="*/ 1733 h 282774"/>
                  <a:gd name="connsiteX3" fmla="*/ 447675 w 496136"/>
                  <a:gd name="connsiteY3" fmla="*/ 268433 h 282774"/>
                  <a:gd name="connsiteX0" fmla="*/ 566944 w 615405"/>
                  <a:gd name="connsiteY0" fmla="*/ 269154 h 280541"/>
                  <a:gd name="connsiteX1" fmla="*/ 0 w 615405"/>
                  <a:gd name="connsiteY1" fmla="*/ 146074 h 280541"/>
                  <a:gd name="connsiteX2" fmla="*/ 462169 w 615405"/>
                  <a:gd name="connsiteY2" fmla="*/ 2454 h 280541"/>
                  <a:gd name="connsiteX3" fmla="*/ 566944 w 615405"/>
                  <a:gd name="connsiteY3" fmla="*/ 269154 h 280541"/>
                  <a:gd name="connsiteX0" fmla="*/ 566944 w 615405"/>
                  <a:gd name="connsiteY0" fmla="*/ 268907 h 280294"/>
                  <a:gd name="connsiteX1" fmla="*/ 0 w 615405"/>
                  <a:gd name="connsiteY1" fmla="*/ 145827 h 280294"/>
                  <a:gd name="connsiteX2" fmla="*/ 462169 w 615405"/>
                  <a:gd name="connsiteY2" fmla="*/ 2207 h 280294"/>
                  <a:gd name="connsiteX3" fmla="*/ 566944 w 615405"/>
                  <a:gd name="connsiteY3" fmla="*/ 268907 h 280294"/>
                  <a:gd name="connsiteX0" fmla="*/ 586822 w 629800"/>
                  <a:gd name="connsiteY0" fmla="*/ 316615 h 324962"/>
                  <a:gd name="connsiteX1" fmla="*/ 0 w 629800"/>
                  <a:gd name="connsiteY1" fmla="*/ 145827 h 324962"/>
                  <a:gd name="connsiteX2" fmla="*/ 462169 w 629800"/>
                  <a:gd name="connsiteY2" fmla="*/ 2207 h 324962"/>
                  <a:gd name="connsiteX3" fmla="*/ 586822 w 629800"/>
                  <a:gd name="connsiteY3" fmla="*/ 316615 h 324962"/>
                  <a:gd name="connsiteX0" fmla="*/ 586822 w 635283"/>
                  <a:gd name="connsiteY0" fmla="*/ 282677 h 291024"/>
                  <a:gd name="connsiteX1" fmla="*/ 0 w 635283"/>
                  <a:gd name="connsiteY1" fmla="*/ 111889 h 291024"/>
                  <a:gd name="connsiteX2" fmla="*/ 482047 w 635283"/>
                  <a:gd name="connsiteY2" fmla="*/ 4050 h 291024"/>
                  <a:gd name="connsiteX3" fmla="*/ 586822 w 635283"/>
                  <a:gd name="connsiteY3" fmla="*/ 282677 h 291024"/>
                  <a:gd name="connsiteX0" fmla="*/ 622603 w 661839"/>
                  <a:gd name="connsiteY0" fmla="*/ 342312 h 348542"/>
                  <a:gd name="connsiteX1" fmla="*/ 0 w 661839"/>
                  <a:gd name="connsiteY1" fmla="*/ 111889 h 348542"/>
                  <a:gd name="connsiteX2" fmla="*/ 482047 w 661839"/>
                  <a:gd name="connsiteY2" fmla="*/ 4050 h 348542"/>
                  <a:gd name="connsiteX3" fmla="*/ 622603 w 661839"/>
                  <a:gd name="connsiteY3" fmla="*/ 342312 h 348542"/>
                  <a:gd name="connsiteX0" fmla="*/ 622603 w 639127"/>
                  <a:gd name="connsiteY0" fmla="*/ 342312 h 348542"/>
                  <a:gd name="connsiteX1" fmla="*/ 0 w 639127"/>
                  <a:gd name="connsiteY1" fmla="*/ 111889 h 348542"/>
                  <a:gd name="connsiteX2" fmla="*/ 482047 w 639127"/>
                  <a:gd name="connsiteY2" fmla="*/ 4050 h 348542"/>
                  <a:gd name="connsiteX3" fmla="*/ 622603 w 639127"/>
                  <a:gd name="connsiteY3" fmla="*/ 342312 h 34854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55031"/>
                  <a:gd name="connsiteX1" fmla="*/ 0 w 639127"/>
                  <a:gd name="connsiteY1" fmla="*/ 111889 h 355031"/>
                  <a:gd name="connsiteX2" fmla="*/ 482047 w 639127"/>
                  <a:gd name="connsiteY2" fmla="*/ 4050 h 355031"/>
                  <a:gd name="connsiteX3" fmla="*/ 622603 w 639127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2663"/>
                  <a:gd name="connsiteY0" fmla="*/ 328262 h 340981"/>
                  <a:gd name="connsiteX1" fmla="*/ 0 w 642663"/>
                  <a:gd name="connsiteY1" fmla="*/ 97839 h 340981"/>
                  <a:gd name="connsiteX2" fmla="*/ 474095 w 642663"/>
                  <a:gd name="connsiteY2" fmla="*/ 5903 h 340981"/>
                  <a:gd name="connsiteX3" fmla="*/ 622603 w 642663"/>
                  <a:gd name="connsiteY3" fmla="*/ 328262 h 340981"/>
                  <a:gd name="connsiteX0" fmla="*/ 622603 w 642663"/>
                  <a:gd name="connsiteY0" fmla="*/ 341991 h 354710"/>
                  <a:gd name="connsiteX1" fmla="*/ 0 w 642663"/>
                  <a:gd name="connsiteY1" fmla="*/ 111568 h 354710"/>
                  <a:gd name="connsiteX2" fmla="*/ 474095 w 642663"/>
                  <a:gd name="connsiteY2" fmla="*/ 19632 h 354710"/>
                  <a:gd name="connsiteX3" fmla="*/ 622603 w 642663"/>
                  <a:gd name="connsiteY3" fmla="*/ 341991 h 354710"/>
                  <a:gd name="connsiteX0" fmla="*/ 622603 w 631721"/>
                  <a:gd name="connsiteY0" fmla="*/ 341991 h 354710"/>
                  <a:gd name="connsiteX1" fmla="*/ 0 w 631721"/>
                  <a:gd name="connsiteY1" fmla="*/ 111568 h 354710"/>
                  <a:gd name="connsiteX2" fmla="*/ 474095 w 631721"/>
                  <a:gd name="connsiteY2" fmla="*/ 19632 h 354710"/>
                  <a:gd name="connsiteX3" fmla="*/ 622603 w 631721"/>
                  <a:gd name="connsiteY3" fmla="*/ 341991 h 35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721" h="354710">
                    <a:moveTo>
                      <a:pt x="622603" y="341991"/>
                    </a:moveTo>
                    <a:cubicBezTo>
                      <a:pt x="453500" y="405656"/>
                      <a:pt x="248616" y="214880"/>
                      <a:pt x="0" y="111568"/>
                    </a:cubicBezTo>
                    <a:cubicBezTo>
                      <a:pt x="213691" y="10686"/>
                      <a:pt x="395576" y="-26586"/>
                      <a:pt x="474095" y="19632"/>
                    </a:cubicBezTo>
                    <a:cubicBezTo>
                      <a:pt x="580581" y="68776"/>
                      <a:pt x="659239" y="241164"/>
                      <a:pt x="622603" y="3419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EC08B7-4AE5-497A-9D20-7361BA9A323A}"/>
                  </a:ext>
                </a:extLst>
              </p:cNvPr>
              <p:cNvSpPr/>
              <p:nvPr/>
            </p:nvSpPr>
            <p:spPr>
              <a:xfrm>
                <a:off x="10201256" y="4404900"/>
                <a:ext cx="61845" cy="292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Rectangle 116">
                <a:extLst>
                  <a:ext uri="{FF2B5EF4-FFF2-40B4-BE49-F238E27FC236}">
                    <a16:creationId xmlns:a16="http://schemas.microsoft.com/office/drawing/2014/main" id="{E31EF16A-4359-45E6-940F-1AF3BFD5D8EA}"/>
                  </a:ext>
                </a:extLst>
              </p:cNvPr>
              <p:cNvSpPr/>
              <p:nvPr/>
            </p:nvSpPr>
            <p:spPr>
              <a:xfrm rot="13500000" flipH="1">
                <a:off x="10791750" y="3081280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Rectangle 118">
                <a:extLst>
                  <a:ext uri="{FF2B5EF4-FFF2-40B4-BE49-F238E27FC236}">
                    <a16:creationId xmlns:a16="http://schemas.microsoft.com/office/drawing/2014/main" id="{3CFE514B-C2CA-4640-8F8F-92DDB905B778}"/>
                  </a:ext>
                </a:extLst>
              </p:cNvPr>
              <p:cNvSpPr/>
              <p:nvPr/>
            </p:nvSpPr>
            <p:spPr>
              <a:xfrm rot="4800000" flipH="1">
                <a:off x="11110885" y="358237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36">
              <a:extLst>
                <a:ext uri="{FF2B5EF4-FFF2-40B4-BE49-F238E27FC236}">
                  <a16:creationId xmlns:a16="http://schemas.microsoft.com/office/drawing/2014/main" id="{2C2EE241-B059-487F-B92E-6FCA0FD77D05}"/>
                </a:ext>
              </a:extLst>
            </p:cNvPr>
            <p:cNvGrpSpPr/>
            <p:nvPr/>
          </p:nvGrpSpPr>
          <p:grpSpPr>
            <a:xfrm>
              <a:off x="6337275" y="4022020"/>
              <a:ext cx="3956474" cy="2066287"/>
              <a:chOff x="6319854" y="4022016"/>
              <a:chExt cx="3956473" cy="2066287"/>
            </a:xfrm>
            <a:solidFill>
              <a:schemeClr val="accent1"/>
            </a:solidFill>
          </p:grpSpPr>
          <p:grpSp>
            <p:nvGrpSpPr>
              <p:cNvPr id="36" name="그룹 33">
                <a:extLst>
                  <a:ext uri="{FF2B5EF4-FFF2-40B4-BE49-F238E27FC236}">
                    <a16:creationId xmlns:a16="http://schemas.microsoft.com/office/drawing/2014/main" id="{7DECC983-C1E8-4ABF-B9D3-6DDE6FAD0087}"/>
                  </a:ext>
                </a:extLst>
              </p:cNvPr>
              <p:cNvGrpSpPr/>
              <p:nvPr/>
            </p:nvGrpSpPr>
            <p:grpSpPr>
              <a:xfrm>
                <a:off x="9196326" y="5008303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9AAE8F9-175D-449B-83BE-3D4FDED7D37F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6" name="Block Arc 45">
                  <a:extLst>
                    <a:ext uri="{FF2B5EF4-FFF2-40B4-BE49-F238E27FC236}">
                      <a16:creationId xmlns:a16="http://schemas.microsoft.com/office/drawing/2014/main" id="{17744474-6CDF-49BE-93BB-D9B60C07B5C7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32">
                  <a:extLst>
                    <a:ext uri="{FF2B5EF4-FFF2-40B4-BE49-F238E27FC236}">
                      <a16:creationId xmlns:a16="http://schemas.microsoft.com/office/drawing/2014/main" id="{73EA3EAD-15BB-4D91-B9E8-8E87CE709809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7" name="그룹 90">
                <a:extLst>
                  <a:ext uri="{FF2B5EF4-FFF2-40B4-BE49-F238E27FC236}">
                    <a16:creationId xmlns:a16="http://schemas.microsoft.com/office/drawing/2014/main" id="{83A91310-9832-40C4-BB1C-880D15D4535B}"/>
                  </a:ext>
                </a:extLst>
              </p:cNvPr>
              <p:cNvGrpSpPr/>
              <p:nvPr/>
            </p:nvGrpSpPr>
            <p:grpSpPr>
              <a:xfrm rot="10800000">
                <a:off x="8236185" y="4022016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42" name="Rectangle 32">
                  <a:extLst>
                    <a:ext uri="{FF2B5EF4-FFF2-40B4-BE49-F238E27FC236}">
                      <a16:creationId xmlns:a16="http://schemas.microsoft.com/office/drawing/2014/main" id="{83FB7D2A-1CFF-4AA2-9E02-EBE684F1F6F5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3" name="Block Arc 83">
                  <a:extLst>
                    <a:ext uri="{FF2B5EF4-FFF2-40B4-BE49-F238E27FC236}">
                      <a16:creationId xmlns:a16="http://schemas.microsoft.com/office/drawing/2014/main" id="{82480EAC-F958-4FD2-986C-8E71356CD0C4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32">
                  <a:extLst>
                    <a:ext uri="{FF2B5EF4-FFF2-40B4-BE49-F238E27FC236}">
                      <a16:creationId xmlns:a16="http://schemas.microsoft.com/office/drawing/2014/main" id="{8F26202D-206A-47A5-AE4E-DA98E400FC01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8" name="Block Arc 83">
                <a:extLst>
                  <a:ext uri="{FF2B5EF4-FFF2-40B4-BE49-F238E27FC236}">
                    <a16:creationId xmlns:a16="http://schemas.microsoft.com/office/drawing/2014/main" id="{FD227782-EF40-4F74-A350-92953653CFF7}"/>
                  </a:ext>
                </a:extLst>
              </p:cNvPr>
              <p:cNvSpPr/>
              <p:nvPr/>
            </p:nvSpPr>
            <p:spPr>
              <a:xfrm rot="5400000">
                <a:off x="7276738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2">
                <a:extLst>
                  <a:ext uri="{FF2B5EF4-FFF2-40B4-BE49-F238E27FC236}">
                    <a16:creationId xmlns:a16="http://schemas.microsoft.com/office/drawing/2014/main" id="{4A9159BF-FD8B-4F80-8C14-EBC2FEE86F92}"/>
                  </a:ext>
                </a:extLst>
              </p:cNvPr>
              <p:cNvSpPr/>
              <p:nvPr/>
            </p:nvSpPr>
            <p:spPr>
              <a:xfrm rot="16200000">
                <a:off x="7270818" y="5028315"/>
                <a:ext cx="120315" cy="9907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Block Arc 83">
                <a:extLst>
                  <a:ext uri="{FF2B5EF4-FFF2-40B4-BE49-F238E27FC236}">
                    <a16:creationId xmlns:a16="http://schemas.microsoft.com/office/drawing/2014/main" id="{7F9363EA-E46D-419F-9AEB-54B96A97196E}"/>
                  </a:ext>
                </a:extLst>
              </p:cNvPr>
              <p:cNvSpPr/>
              <p:nvPr/>
            </p:nvSpPr>
            <p:spPr>
              <a:xfrm rot="16200000" flipH="1">
                <a:off x="6319854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32">
                <a:extLst>
                  <a:ext uri="{FF2B5EF4-FFF2-40B4-BE49-F238E27FC236}">
                    <a16:creationId xmlns:a16="http://schemas.microsoft.com/office/drawing/2014/main" id="{3DD98BC8-2992-4954-9FCF-3F5882B851D7}"/>
                  </a:ext>
                </a:extLst>
              </p:cNvPr>
              <p:cNvSpPr/>
              <p:nvPr/>
            </p:nvSpPr>
            <p:spPr>
              <a:xfrm>
                <a:off x="6319854" y="4877064"/>
                <a:ext cx="120315" cy="187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48" name="그룹 101">
              <a:extLst>
                <a:ext uri="{FF2B5EF4-FFF2-40B4-BE49-F238E27FC236}">
                  <a16:creationId xmlns:a16="http://schemas.microsoft.com/office/drawing/2014/main" id="{96FDEE53-C930-4D71-BDF4-4061ED8A9658}"/>
                </a:ext>
              </a:extLst>
            </p:cNvPr>
            <p:cNvGrpSpPr/>
            <p:nvPr/>
          </p:nvGrpSpPr>
          <p:grpSpPr>
            <a:xfrm flipH="1">
              <a:off x="1928073" y="4022020"/>
              <a:ext cx="3956474" cy="2066287"/>
              <a:chOff x="6319854" y="4022016"/>
              <a:chExt cx="3956473" cy="2066287"/>
            </a:xfrm>
            <a:solidFill>
              <a:schemeClr val="accent1"/>
            </a:solidFill>
          </p:grpSpPr>
          <p:grpSp>
            <p:nvGrpSpPr>
              <p:cNvPr id="49" name="그룹 102">
                <a:extLst>
                  <a:ext uri="{FF2B5EF4-FFF2-40B4-BE49-F238E27FC236}">
                    <a16:creationId xmlns:a16="http://schemas.microsoft.com/office/drawing/2014/main" id="{8C93C34E-D3EE-4432-B1A2-693C9D4DBA1F}"/>
                  </a:ext>
                </a:extLst>
              </p:cNvPr>
              <p:cNvGrpSpPr/>
              <p:nvPr/>
            </p:nvGrpSpPr>
            <p:grpSpPr>
              <a:xfrm>
                <a:off x="9196326" y="4360204"/>
                <a:ext cx="1080001" cy="1728099"/>
                <a:chOff x="9196326" y="4360204"/>
                <a:chExt cx="1080001" cy="1728099"/>
              </a:xfrm>
              <a:grpFill/>
            </p:grpSpPr>
            <p:sp>
              <p:nvSpPr>
                <p:cNvPr id="58" name="Rectangle 32">
                  <a:extLst>
                    <a:ext uri="{FF2B5EF4-FFF2-40B4-BE49-F238E27FC236}">
                      <a16:creationId xmlns:a16="http://schemas.microsoft.com/office/drawing/2014/main" id="{3FBE00FB-B0EF-45DB-B10E-133CDA748A4E}"/>
                    </a:ext>
                  </a:extLst>
                </p:cNvPr>
                <p:cNvSpPr/>
                <p:nvPr/>
              </p:nvSpPr>
              <p:spPr>
                <a:xfrm rot="10800000">
                  <a:off x="10156012" y="4360204"/>
                  <a:ext cx="120315" cy="1224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" name="Block Arc 83">
                  <a:extLst>
                    <a:ext uri="{FF2B5EF4-FFF2-40B4-BE49-F238E27FC236}">
                      <a16:creationId xmlns:a16="http://schemas.microsoft.com/office/drawing/2014/main" id="{E5F9D2DA-D10D-477E-902B-2A1827EA96DB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32">
                  <a:extLst>
                    <a:ext uri="{FF2B5EF4-FFF2-40B4-BE49-F238E27FC236}">
                      <a16:creationId xmlns:a16="http://schemas.microsoft.com/office/drawing/2014/main" id="{208C1824-F264-433A-9A75-E9E52FEE849E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0" name="그룹 103">
                <a:extLst>
                  <a:ext uri="{FF2B5EF4-FFF2-40B4-BE49-F238E27FC236}">
                    <a16:creationId xmlns:a16="http://schemas.microsoft.com/office/drawing/2014/main" id="{5FD44D85-167A-47D5-B053-BA70D31C7A16}"/>
                  </a:ext>
                </a:extLst>
              </p:cNvPr>
              <p:cNvGrpSpPr/>
              <p:nvPr/>
            </p:nvGrpSpPr>
            <p:grpSpPr>
              <a:xfrm rot="10800000">
                <a:off x="8236185" y="4022016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55" name="Rectangle 32">
                  <a:extLst>
                    <a:ext uri="{FF2B5EF4-FFF2-40B4-BE49-F238E27FC236}">
                      <a16:creationId xmlns:a16="http://schemas.microsoft.com/office/drawing/2014/main" id="{915E18BD-9C65-440E-812B-5FBFABB6B8C0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6" name="Block Arc 83">
                  <a:extLst>
                    <a:ext uri="{FF2B5EF4-FFF2-40B4-BE49-F238E27FC236}">
                      <a16:creationId xmlns:a16="http://schemas.microsoft.com/office/drawing/2014/main" id="{7E1B78DE-07BB-4FD2-B253-CB9B976C1CF7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4D08C323-E3F8-412B-A72A-FB2C87BAC3FA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51" name="Block Arc 83">
                <a:extLst>
                  <a:ext uri="{FF2B5EF4-FFF2-40B4-BE49-F238E27FC236}">
                    <a16:creationId xmlns:a16="http://schemas.microsoft.com/office/drawing/2014/main" id="{6FDAAA78-5D92-4D6A-814A-9ACD91853BD5}"/>
                  </a:ext>
                </a:extLst>
              </p:cNvPr>
              <p:cNvSpPr/>
              <p:nvPr/>
            </p:nvSpPr>
            <p:spPr>
              <a:xfrm rot="5400000">
                <a:off x="7276738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2">
                <a:extLst>
                  <a:ext uri="{FF2B5EF4-FFF2-40B4-BE49-F238E27FC236}">
                    <a16:creationId xmlns:a16="http://schemas.microsoft.com/office/drawing/2014/main" id="{7F5B2288-2493-4B4A-AEDB-64264C21B294}"/>
                  </a:ext>
                </a:extLst>
              </p:cNvPr>
              <p:cNvSpPr/>
              <p:nvPr/>
            </p:nvSpPr>
            <p:spPr>
              <a:xfrm rot="16200000">
                <a:off x="7270818" y="5028315"/>
                <a:ext cx="120315" cy="9907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3" name="Block Arc 83">
                <a:extLst>
                  <a:ext uri="{FF2B5EF4-FFF2-40B4-BE49-F238E27FC236}">
                    <a16:creationId xmlns:a16="http://schemas.microsoft.com/office/drawing/2014/main" id="{9223B786-6BB8-4368-9153-BFFD7C85FC53}"/>
                  </a:ext>
                </a:extLst>
              </p:cNvPr>
              <p:cNvSpPr/>
              <p:nvPr/>
            </p:nvSpPr>
            <p:spPr>
              <a:xfrm rot="16200000" flipH="1">
                <a:off x="6319854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32">
                <a:extLst>
                  <a:ext uri="{FF2B5EF4-FFF2-40B4-BE49-F238E27FC236}">
                    <a16:creationId xmlns:a16="http://schemas.microsoft.com/office/drawing/2014/main" id="{3E16ADE3-9BCA-424A-B594-7B4FBF88DA5B}"/>
                  </a:ext>
                </a:extLst>
              </p:cNvPr>
              <p:cNvSpPr/>
              <p:nvPr/>
            </p:nvSpPr>
            <p:spPr>
              <a:xfrm>
                <a:off x="6319854" y="4877064"/>
                <a:ext cx="120315" cy="187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</p:grpSp>
      <p:sp>
        <p:nvSpPr>
          <p:cNvPr id="62" name="Freeform 3">
            <a:extLst>
              <a:ext uri="{FF2B5EF4-FFF2-40B4-BE49-F238E27FC236}">
                <a16:creationId xmlns:a16="http://schemas.microsoft.com/office/drawing/2014/main" id="{D4B1C65C-2185-48E4-A1B8-5E566C5910C1}"/>
              </a:ext>
            </a:extLst>
          </p:cNvPr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60549F9-5BD1-45E9-8DBD-28BA8D0874C5}"/>
              </a:ext>
            </a:extLst>
          </p:cNvPr>
          <p:cNvSpPr/>
          <p:nvPr/>
        </p:nvSpPr>
        <p:spPr>
          <a:xfrm>
            <a:off x="8897826" y="828279"/>
            <a:ext cx="3117658" cy="3492354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1DD8BF0-8217-491E-B2F7-715BF3F3AD85}"/>
              </a:ext>
            </a:extLst>
          </p:cNvPr>
          <p:cNvGrpSpPr/>
          <p:nvPr/>
        </p:nvGrpSpPr>
        <p:grpSpPr>
          <a:xfrm>
            <a:off x="9677658" y="1795858"/>
            <a:ext cx="1557994" cy="1557194"/>
            <a:chOff x="4574848" y="1897856"/>
            <a:chExt cx="3028217" cy="302666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44B2E9E-81BB-4648-B311-0A7068C800CE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6AEC45E-F685-4B4B-92E9-340A10A0B42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E130A15-3C4F-4182-9C38-E01B84470889}"/>
              </a:ext>
            </a:extLst>
          </p:cNvPr>
          <p:cNvGrpSpPr/>
          <p:nvPr/>
        </p:nvGrpSpPr>
        <p:grpSpPr>
          <a:xfrm>
            <a:off x="6691449" y="1174829"/>
            <a:ext cx="1489301" cy="5142420"/>
            <a:chOff x="6576209" y="627534"/>
            <a:chExt cx="1103056" cy="4077545"/>
          </a:xfrm>
        </p:grpSpPr>
        <p:sp>
          <p:nvSpPr>
            <p:cNvPr id="68" name="Oval 2">
              <a:extLst>
                <a:ext uri="{FF2B5EF4-FFF2-40B4-BE49-F238E27FC236}">
                  <a16:creationId xmlns:a16="http://schemas.microsoft.com/office/drawing/2014/main" id="{A6908980-1A0E-4EE3-9F83-5E9C234E02E7}"/>
                </a:ext>
              </a:extLst>
            </p:cNvPr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Group 56">
              <a:extLst>
                <a:ext uri="{FF2B5EF4-FFF2-40B4-BE49-F238E27FC236}">
                  <a16:creationId xmlns:a16="http://schemas.microsoft.com/office/drawing/2014/main" id="{73703C16-3FC8-4FBF-B4B2-E4CBBEA85C7E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0" name="Freeform 57">
                <a:extLst>
                  <a:ext uri="{FF2B5EF4-FFF2-40B4-BE49-F238E27FC236}">
                    <a16:creationId xmlns:a16="http://schemas.microsoft.com/office/drawing/2014/main" id="{220A78DF-573A-421B-81DD-61EE13E283BE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71" name="Freeform 58">
                <a:extLst>
                  <a:ext uri="{FF2B5EF4-FFF2-40B4-BE49-F238E27FC236}">
                    <a16:creationId xmlns:a16="http://schemas.microsoft.com/office/drawing/2014/main" id="{16451BA8-0304-48F3-BFB7-DAD732996447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Freeform 59">
                <a:extLst>
                  <a:ext uri="{FF2B5EF4-FFF2-40B4-BE49-F238E27FC236}">
                    <a16:creationId xmlns:a16="http://schemas.microsoft.com/office/drawing/2014/main" id="{9BA9CF0F-6979-4156-80A9-FC28BB286949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Freeform 60">
                <a:extLst>
                  <a:ext uri="{FF2B5EF4-FFF2-40B4-BE49-F238E27FC236}">
                    <a16:creationId xmlns:a16="http://schemas.microsoft.com/office/drawing/2014/main" id="{686312D4-FC3E-4970-936D-BAE1947468CC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Freeform 61">
                <a:extLst>
                  <a:ext uri="{FF2B5EF4-FFF2-40B4-BE49-F238E27FC236}">
                    <a16:creationId xmlns:a16="http://schemas.microsoft.com/office/drawing/2014/main" id="{D7F61B9B-93AD-48E6-B183-F3A3A334C123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Freeform 62">
                <a:extLst>
                  <a:ext uri="{FF2B5EF4-FFF2-40B4-BE49-F238E27FC236}">
                    <a16:creationId xmlns:a16="http://schemas.microsoft.com/office/drawing/2014/main" id="{036747A3-2728-47A1-9E5D-2F61A0CF3582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Freeform 63">
                <a:extLst>
                  <a:ext uri="{FF2B5EF4-FFF2-40B4-BE49-F238E27FC236}">
                    <a16:creationId xmlns:a16="http://schemas.microsoft.com/office/drawing/2014/main" id="{7678C5E7-30B7-4814-9861-0FCFBD610842}"/>
                  </a:ext>
                </a:extLst>
              </p:cNvPr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46A6F159-B742-4175-89F7-7831AA0AA8F6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Freeform 65">
                <a:extLst>
                  <a:ext uri="{FF2B5EF4-FFF2-40B4-BE49-F238E27FC236}">
                    <a16:creationId xmlns:a16="http://schemas.microsoft.com/office/drawing/2014/main" id="{058EC706-973E-4808-914C-5F103FD1C850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Freeform 66">
                <a:extLst>
                  <a:ext uri="{FF2B5EF4-FFF2-40B4-BE49-F238E27FC236}">
                    <a16:creationId xmlns:a16="http://schemas.microsoft.com/office/drawing/2014/main" id="{D12C5A58-5A88-4FFF-8275-E46BCD6F62A6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Freeform 67">
                <a:extLst>
                  <a:ext uri="{FF2B5EF4-FFF2-40B4-BE49-F238E27FC236}">
                    <a16:creationId xmlns:a16="http://schemas.microsoft.com/office/drawing/2014/main" id="{D818A9C9-53A4-4D32-A81D-1E419E500661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68">
                <a:extLst>
                  <a:ext uri="{FF2B5EF4-FFF2-40B4-BE49-F238E27FC236}">
                    <a16:creationId xmlns:a16="http://schemas.microsoft.com/office/drawing/2014/main" id="{1E5664A2-648E-46D8-8041-C79091E54D7C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Freeform 69">
                <a:extLst>
                  <a:ext uri="{FF2B5EF4-FFF2-40B4-BE49-F238E27FC236}">
                    <a16:creationId xmlns:a16="http://schemas.microsoft.com/office/drawing/2014/main" id="{03C878C1-D0A7-4854-90D7-9AD83DA9733E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8DDBDF-375D-4FD8-8311-0B27CA62A6BB}"/>
              </a:ext>
            </a:extLst>
          </p:cNvPr>
          <p:cNvGrpSpPr/>
          <p:nvPr/>
        </p:nvGrpSpPr>
        <p:grpSpPr>
          <a:xfrm>
            <a:off x="209073" y="2740819"/>
            <a:ext cx="4594341" cy="2524280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A9A530C-80A5-4EF2-9E35-EC0988143B1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542B88-A29D-40B6-AC4E-ABC2E66E0EB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6C6991B-65FA-4DBE-87F5-80E7362B130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12C5BA-194B-4FEA-9287-60940452BCB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83A70B2-1C1D-4A73-8E2A-52D05B94998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3C304C-9EB6-42D5-AC41-B51CF4EC836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0725846-DEC9-4472-A24A-08FA5664BA5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084902-911B-425D-8824-17C339437BC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79F1AD-727D-48FC-A547-CAF9613D6A7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F7C98AD-6FB4-4B59-9C0A-9CB2F92DCD9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E9C09EC-388B-412D-A395-3EAB9F64547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C9C467-7637-4698-B4DE-2ECF5216904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aphic 14">
            <a:extLst>
              <a:ext uri="{FF2B5EF4-FFF2-40B4-BE49-F238E27FC236}">
                <a16:creationId xmlns:a16="http://schemas.microsoft.com/office/drawing/2014/main" id="{B4C2E428-C5E9-40AC-85EB-FAD1A7A6C518}"/>
              </a:ext>
            </a:extLst>
          </p:cNvPr>
          <p:cNvGrpSpPr/>
          <p:nvPr/>
        </p:nvGrpSpPr>
        <p:grpSpPr>
          <a:xfrm>
            <a:off x="5051393" y="2740819"/>
            <a:ext cx="3466243" cy="2726259"/>
            <a:chOff x="2444748" y="555045"/>
            <a:chExt cx="7282048" cy="572745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F7C1E8D-376A-470D-BDEB-42A15BCA71F2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320AF3-158F-4E0E-B388-B89C8A0A81B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CAF454-6156-40D4-A388-B40609C23CD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3219F06-5332-4CFD-89DD-0122A42709D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0047D1-5661-412F-A78D-BC5C3951B5F5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2FEC69F-4018-4DE9-BBF3-563DDF373AD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001C4DA-1DB5-4836-9551-3B81A45B84D7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E103C4-019D-4C19-94EC-C8286F967C46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AE620-225B-4FE1-AEDE-640A4C695738}"/>
              </a:ext>
            </a:extLst>
          </p:cNvPr>
          <p:cNvGrpSpPr/>
          <p:nvPr/>
        </p:nvGrpSpPr>
        <p:grpSpPr>
          <a:xfrm>
            <a:off x="9237750" y="1999631"/>
            <a:ext cx="2117129" cy="3721803"/>
            <a:chOff x="9023530" y="2147991"/>
            <a:chExt cx="2357831" cy="4144944"/>
          </a:xfrm>
        </p:grpSpPr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3C4493AF-9F55-4A2B-A414-0AA8DFCD5365}"/>
                </a:ext>
              </a:extLst>
            </p:cNvPr>
            <p:cNvGrpSpPr/>
            <p:nvPr/>
          </p:nvGrpSpPr>
          <p:grpSpPr>
            <a:xfrm>
              <a:off x="9023530" y="2147991"/>
              <a:ext cx="2357831" cy="4144944"/>
              <a:chOff x="445712" y="1449040"/>
              <a:chExt cx="2113018" cy="3924176"/>
            </a:xfrm>
          </p:grpSpPr>
          <p:sp>
            <p:nvSpPr>
              <p:cNvPr id="17" name="Rounded Rectangle 15">
                <a:extLst>
                  <a:ext uri="{FF2B5EF4-FFF2-40B4-BE49-F238E27FC236}">
                    <a16:creationId xmlns:a16="http://schemas.microsoft.com/office/drawing/2014/main" id="{54D7F50A-3C1E-438A-B0AE-F03D92A1283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C4B7257F-0446-4755-B51C-7D8BB5B2F90C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9" name="Group 17">
                <a:extLst>
                  <a:ext uri="{FF2B5EF4-FFF2-40B4-BE49-F238E27FC236}">
                    <a16:creationId xmlns:a16="http://schemas.microsoft.com/office/drawing/2014/main" id="{1F9704CA-FD29-4FEC-83C8-7480F7D8B47C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0" name="Oval 18">
                  <a:extLst>
                    <a:ext uri="{FF2B5EF4-FFF2-40B4-BE49-F238E27FC236}">
                      <a16:creationId xmlns:a16="http://schemas.microsoft.com/office/drawing/2014/main" id="{92F76732-D234-4C18-B595-97C548D45215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1" name="Rounded Rectangle 19">
                  <a:extLst>
                    <a:ext uri="{FF2B5EF4-FFF2-40B4-BE49-F238E27FC236}">
                      <a16:creationId xmlns:a16="http://schemas.microsoft.com/office/drawing/2014/main" id="{0AD14112-FDCF-42FD-A46B-85A62FAE0DF7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33E53A5-0F7A-4DF3-8081-2834CB3B640D}"/>
                </a:ext>
              </a:extLst>
            </p:cNvPr>
            <p:cNvGrpSpPr/>
            <p:nvPr/>
          </p:nvGrpSpPr>
          <p:grpSpPr>
            <a:xfrm>
              <a:off x="9152692" y="2507006"/>
              <a:ext cx="2057015" cy="3318221"/>
              <a:chOff x="5021434" y="2173755"/>
              <a:chExt cx="3810346" cy="214878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DE64130-3C79-4BA6-9A45-AE8EB5875831}"/>
                  </a:ext>
                </a:extLst>
              </p:cNvPr>
              <p:cNvSpPr/>
              <p:nvPr/>
            </p:nvSpPr>
            <p:spPr>
              <a:xfrm>
                <a:off x="5021434" y="2173755"/>
                <a:ext cx="3810346" cy="2148137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D7FEBB5-01C9-4156-8330-95E2C2216CED}"/>
                  </a:ext>
                </a:extLst>
              </p:cNvPr>
              <p:cNvSpPr/>
              <p:nvPr/>
            </p:nvSpPr>
            <p:spPr>
              <a:xfrm>
                <a:off x="6680513" y="2190051"/>
                <a:ext cx="2151266" cy="2132491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grpSp>
        <p:nvGrpSpPr>
          <p:cNvPr id="11" name="Group 42">
            <a:extLst>
              <a:ext uri="{FF2B5EF4-FFF2-40B4-BE49-F238E27FC236}">
                <a16:creationId xmlns:a16="http://schemas.microsoft.com/office/drawing/2014/main" id="{C44C75A3-E8D3-42D1-B1BA-815D325B7CFD}"/>
              </a:ext>
            </a:extLst>
          </p:cNvPr>
          <p:cNvGrpSpPr/>
          <p:nvPr/>
        </p:nvGrpSpPr>
        <p:grpSpPr>
          <a:xfrm>
            <a:off x="1221995" y="4238912"/>
            <a:ext cx="1682435" cy="1944216"/>
            <a:chOff x="395536" y="4077072"/>
            <a:chExt cx="1682435" cy="1944216"/>
          </a:xfrm>
        </p:grpSpPr>
        <p:sp>
          <p:nvSpPr>
            <p:cNvPr id="12" name="Text Placeholder 18">
              <a:extLst>
                <a:ext uri="{FF2B5EF4-FFF2-40B4-BE49-F238E27FC236}">
                  <a16:creationId xmlns:a16="http://schemas.microsoft.com/office/drawing/2014/main" id="{470CC0BC-386B-4991-B5A6-D11E512FC0C0}"/>
                </a:ext>
              </a:extLst>
            </p:cNvPr>
            <p:cNvSpPr txBox="1">
              <a:spLocks/>
            </p:cNvSpPr>
            <p:nvPr/>
          </p:nvSpPr>
          <p:spPr>
            <a:xfrm>
              <a:off x="39553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Director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501271-C3A9-4DA2-A1E0-85258AC7AA9C}"/>
                </a:ext>
              </a:extLst>
            </p:cNvPr>
            <p:cNvSpPr txBox="1"/>
            <p:nvPr/>
          </p:nvSpPr>
          <p:spPr>
            <a:xfrm>
              <a:off x="39553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775F803B-AFFE-4FF0-B751-42D9E6A7B18C}"/>
                </a:ext>
              </a:extLst>
            </p:cNvPr>
            <p:cNvGrpSpPr/>
            <p:nvPr/>
          </p:nvGrpSpPr>
          <p:grpSpPr>
            <a:xfrm>
              <a:off x="69960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16" name="Rounded Rectangle 3">
                <a:extLst>
                  <a:ext uri="{FF2B5EF4-FFF2-40B4-BE49-F238E27FC236}">
                    <a16:creationId xmlns:a16="http://schemas.microsoft.com/office/drawing/2014/main" id="{CFC8FD03-32B7-4BCD-9EB0-17B31A00C2B9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ounded Rectangle 39">
                <a:extLst>
                  <a:ext uri="{FF2B5EF4-FFF2-40B4-BE49-F238E27FC236}">
                    <a16:creationId xmlns:a16="http://schemas.microsoft.com/office/drawing/2014/main" id="{999BE79E-BBF5-4BE3-97C8-72595318B9FF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ounded Rectangle 2">
                <a:extLst>
                  <a:ext uri="{FF2B5EF4-FFF2-40B4-BE49-F238E27FC236}">
                    <a16:creationId xmlns:a16="http://schemas.microsoft.com/office/drawing/2014/main" id="{9E4F55B0-1D73-44C4-982C-51BE5B449C11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9C23467D-B959-4E0A-9916-F710E89F4E53}"/>
                </a:ext>
              </a:extLst>
            </p:cNvPr>
            <p:cNvSpPr txBox="1">
              <a:spLocks/>
            </p:cNvSpPr>
            <p:nvPr/>
          </p:nvSpPr>
          <p:spPr>
            <a:xfrm>
              <a:off x="46371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19" name="Group 43">
            <a:extLst>
              <a:ext uri="{FF2B5EF4-FFF2-40B4-BE49-F238E27FC236}">
                <a16:creationId xmlns:a16="http://schemas.microsoft.com/office/drawing/2014/main" id="{B4FFCA01-4B63-4E76-A52D-C4DDE277D2DE}"/>
              </a:ext>
            </a:extLst>
          </p:cNvPr>
          <p:cNvGrpSpPr/>
          <p:nvPr/>
        </p:nvGrpSpPr>
        <p:grpSpPr>
          <a:xfrm>
            <a:off x="3911039" y="4238912"/>
            <a:ext cx="1682435" cy="1944216"/>
            <a:chOff x="2555976" y="4077072"/>
            <a:chExt cx="1682435" cy="1944216"/>
          </a:xfrm>
        </p:grpSpPr>
        <p:sp>
          <p:nvSpPr>
            <p:cNvPr id="20" name="Text Placeholder 18">
              <a:extLst>
                <a:ext uri="{FF2B5EF4-FFF2-40B4-BE49-F238E27FC236}">
                  <a16:creationId xmlns:a16="http://schemas.microsoft.com/office/drawing/2014/main" id="{8B885DD9-6F19-4665-B96D-6C36CA278D84}"/>
                </a:ext>
              </a:extLst>
            </p:cNvPr>
            <p:cNvSpPr txBox="1">
              <a:spLocks/>
            </p:cNvSpPr>
            <p:nvPr/>
          </p:nvSpPr>
          <p:spPr>
            <a:xfrm>
              <a:off x="255597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Developer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CDFDC8-3FBE-4882-8F0F-DCBC1D288C5C}"/>
                </a:ext>
              </a:extLst>
            </p:cNvPr>
            <p:cNvSpPr txBox="1"/>
            <p:nvPr/>
          </p:nvSpPr>
          <p:spPr>
            <a:xfrm>
              <a:off x="255597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307DDA7-680F-4D5F-BC89-CD38CA974EB1}"/>
                </a:ext>
              </a:extLst>
            </p:cNvPr>
            <p:cNvGrpSpPr/>
            <p:nvPr/>
          </p:nvGrpSpPr>
          <p:grpSpPr>
            <a:xfrm>
              <a:off x="286004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24" name="Rounded Rectangle 3">
                <a:extLst>
                  <a:ext uri="{FF2B5EF4-FFF2-40B4-BE49-F238E27FC236}">
                    <a16:creationId xmlns:a16="http://schemas.microsoft.com/office/drawing/2014/main" id="{8E736912-5589-4BCE-B73F-886BA411A3D7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ounded Rectangle 39">
                <a:extLst>
                  <a:ext uri="{FF2B5EF4-FFF2-40B4-BE49-F238E27FC236}">
                    <a16:creationId xmlns:a16="http://schemas.microsoft.com/office/drawing/2014/main" id="{F549FC46-FF72-42EE-8B36-4C0F37E4FBB5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ounded Rectangle 2">
                <a:extLst>
                  <a:ext uri="{FF2B5EF4-FFF2-40B4-BE49-F238E27FC236}">
                    <a16:creationId xmlns:a16="http://schemas.microsoft.com/office/drawing/2014/main" id="{541D75B6-F293-4CED-98A5-734E1A8C9EB0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Text Placeholder 17">
              <a:extLst>
                <a:ext uri="{FF2B5EF4-FFF2-40B4-BE49-F238E27FC236}">
                  <a16:creationId xmlns:a16="http://schemas.microsoft.com/office/drawing/2014/main" id="{9D46CAE1-B5BD-4E0A-A774-DC07A4949DBC}"/>
                </a:ext>
              </a:extLst>
            </p:cNvPr>
            <p:cNvSpPr txBox="1">
              <a:spLocks/>
            </p:cNvSpPr>
            <p:nvPr/>
          </p:nvSpPr>
          <p:spPr>
            <a:xfrm>
              <a:off x="262415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27" name="Group 44">
            <a:extLst>
              <a:ext uri="{FF2B5EF4-FFF2-40B4-BE49-F238E27FC236}">
                <a16:creationId xmlns:a16="http://schemas.microsoft.com/office/drawing/2014/main" id="{BC66A7D8-CB96-4D02-B20E-78141FC17EC1}"/>
              </a:ext>
            </a:extLst>
          </p:cNvPr>
          <p:cNvGrpSpPr/>
          <p:nvPr/>
        </p:nvGrpSpPr>
        <p:grpSpPr>
          <a:xfrm>
            <a:off x="6600083" y="4238912"/>
            <a:ext cx="1682435" cy="1944216"/>
            <a:chOff x="4716416" y="4077072"/>
            <a:chExt cx="1682435" cy="1944216"/>
          </a:xfrm>
        </p:grpSpPr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B4FB6A5A-04F9-4B14-8205-CD2608D57756}"/>
                </a:ext>
              </a:extLst>
            </p:cNvPr>
            <p:cNvSpPr txBox="1">
              <a:spLocks/>
            </p:cNvSpPr>
            <p:nvPr/>
          </p:nvSpPr>
          <p:spPr>
            <a:xfrm>
              <a:off x="471641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E462B9-F270-4785-91FC-30DA033F7975}"/>
                </a:ext>
              </a:extLst>
            </p:cNvPr>
            <p:cNvSpPr txBox="1"/>
            <p:nvPr/>
          </p:nvSpPr>
          <p:spPr>
            <a:xfrm>
              <a:off x="471641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0" name="Group 28">
              <a:extLst>
                <a:ext uri="{FF2B5EF4-FFF2-40B4-BE49-F238E27FC236}">
                  <a16:creationId xmlns:a16="http://schemas.microsoft.com/office/drawing/2014/main" id="{A490D805-80F3-4D65-BB92-49F013020D96}"/>
                </a:ext>
              </a:extLst>
            </p:cNvPr>
            <p:cNvGrpSpPr/>
            <p:nvPr/>
          </p:nvGrpSpPr>
          <p:grpSpPr>
            <a:xfrm>
              <a:off x="502048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32" name="Rounded Rectangle 3">
                <a:extLst>
                  <a:ext uri="{FF2B5EF4-FFF2-40B4-BE49-F238E27FC236}">
                    <a16:creationId xmlns:a16="http://schemas.microsoft.com/office/drawing/2014/main" id="{4D7DDA13-7115-4720-9CEC-C9D63160C890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9">
                <a:extLst>
                  <a:ext uri="{FF2B5EF4-FFF2-40B4-BE49-F238E27FC236}">
                    <a16:creationId xmlns:a16="http://schemas.microsoft.com/office/drawing/2014/main" id="{A4473015-86E6-4568-8658-153D52246789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ounded Rectangle 2">
                <a:extLst>
                  <a:ext uri="{FF2B5EF4-FFF2-40B4-BE49-F238E27FC236}">
                    <a16:creationId xmlns:a16="http://schemas.microsoft.com/office/drawing/2014/main" id="{6A507C1B-AD56-46B5-9129-A24CE0E7ED88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BCC5CD54-837A-4948-87F6-D643DE894912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35" name="Group 45">
            <a:extLst>
              <a:ext uri="{FF2B5EF4-FFF2-40B4-BE49-F238E27FC236}">
                <a16:creationId xmlns:a16="http://schemas.microsoft.com/office/drawing/2014/main" id="{543689F1-4B23-4C54-A1AD-FA55DD435AB1}"/>
              </a:ext>
            </a:extLst>
          </p:cNvPr>
          <p:cNvGrpSpPr/>
          <p:nvPr/>
        </p:nvGrpSpPr>
        <p:grpSpPr>
          <a:xfrm>
            <a:off x="9289127" y="4238912"/>
            <a:ext cx="1682435" cy="1944216"/>
            <a:chOff x="6999354" y="4077072"/>
            <a:chExt cx="1682435" cy="1944216"/>
          </a:xfrm>
        </p:grpSpPr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06FD1883-0CA8-45BF-A22D-8DF2F30C2989}"/>
                </a:ext>
              </a:extLst>
            </p:cNvPr>
            <p:cNvSpPr txBox="1">
              <a:spLocks/>
            </p:cNvSpPr>
            <p:nvPr/>
          </p:nvSpPr>
          <p:spPr>
            <a:xfrm>
              <a:off x="6999354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Designer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AFDF49-0AAD-45E0-96BE-AEAEA6CE1C6E}"/>
                </a:ext>
              </a:extLst>
            </p:cNvPr>
            <p:cNvSpPr txBox="1"/>
            <p:nvPr/>
          </p:nvSpPr>
          <p:spPr>
            <a:xfrm>
              <a:off x="6999354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4">
              <a:extLst>
                <a:ext uri="{FF2B5EF4-FFF2-40B4-BE49-F238E27FC236}">
                  <a16:creationId xmlns:a16="http://schemas.microsoft.com/office/drawing/2014/main" id="{EAE10548-73FF-4490-8361-C39D39024BCD}"/>
                </a:ext>
              </a:extLst>
            </p:cNvPr>
            <p:cNvGrpSpPr/>
            <p:nvPr/>
          </p:nvGrpSpPr>
          <p:grpSpPr>
            <a:xfrm>
              <a:off x="7303421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40" name="Rounded Rectangle 3">
                <a:extLst>
                  <a:ext uri="{FF2B5EF4-FFF2-40B4-BE49-F238E27FC236}">
                    <a16:creationId xmlns:a16="http://schemas.microsoft.com/office/drawing/2014/main" id="{AE0F6026-8D45-46A9-9DA6-3C25F02CF493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ounded Rectangle 39">
                <a:extLst>
                  <a:ext uri="{FF2B5EF4-FFF2-40B4-BE49-F238E27FC236}">
                    <a16:creationId xmlns:a16="http://schemas.microsoft.com/office/drawing/2014/main" id="{AE799E28-CBF8-43A9-A5D2-A5E787D3C713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ounded Rectangle 2">
                <a:extLst>
                  <a:ext uri="{FF2B5EF4-FFF2-40B4-BE49-F238E27FC236}">
                    <a16:creationId xmlns:a16="http://schemas.microsoft.com/office/drawing/2014/main" id="{F641CD2D-09B7-4E81-A385-44EC5793646A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 Placeholder 17">
              <a:extLst>
                <a:ext uri="{FF2B5EF4-FFF2-40B4-BE49-F238E27FC236}">
                  <a16:creationId xmlns:a16="http://schemas.microsoft.com/office/drawing/2014/main" id="{35748F9B-CD81-4CEE-9C32-9DAC1E1AE7FA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B2962E-A477-46E4-8E09-7C1A56948CC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CE3150-8AFA-48F7-8B09-E93A0FB5BE0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D9AC7B-F45F-4FB3-A923-715D1117B8D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A933D6-109E-4C82-A625-5F1435EA1EA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7563D-D38B-4840-BBC0-5D00F0C75B2C}"/>
              </a:ext>
            </a:extLst>
          </p:cNvPr>
          <p:cNvGrpSpPr/>
          <p:nvPr/>
        </p:nvGrpSpPr>
        <p:grpSpPr>
          <a:xfrm>
            <a:off x="4577538" y="5636802"/>
            <a:ext cx="3071762" cy="786222"/>
            <a:chOff x="2714217" y="4244551"/>
            <a:chExt cx="2585075" cy="7862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01531D-0068-4CE8-96D7-8A0C08CB752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B253CA86-3D97-4A94-80FB-8276B6D9EA5B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B41A377-EDD0-4F6E-B019-71BB26EA559B}"/>
              </a:ext>
            </a:extLst>
          </p:cNvPr>
          <p:cNvSpPr txBox="1">
            <a:spLocks/>
          </p:cNvSpPr>
          <p:nvPr/>
        </p:nvSpPr>
        <p:spPr>
          <a:xfrm>
            <a:off x="808444" y="2845133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Heart 3">
            <a:extLst>
              <a:ext uri="{FF2B5EF4-FFF2-40B4-BE49-F238E27FC236}">
                <a16:creationId xmlns:a16="http://schemas.microsoft.com/office/drawing/2014/main" id="{F5646EF2-C936-4587-B9B1-75B6E7CDB058}"/>
              </a:ext>
            </a:extLst>
          </p:cNvPr>
          <p:cNvSpPr>
            <a:spLocks noChangeAspect="1"/>
          </p:cNvSpPr>
          <p:nvPr/>
        </p:nvSpPr>
        <p:spPr>
          <a:xfrm>
            <a:off x="1525206" y="3570649"/>
            <a:ext cx="943098" cy="853487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cs typeface="Arial" pitchFamily="34" charset="0"/>
            </a:endParaRPr>
          </a:p>
        </p:txBody>
      </p:sp>
      <p:grpSp>
        <p:nvGrpSpPr>
          <p:cNvPr id="9" name="그룹 26">
            <a:extLst>
              <a:ext uri="{FF2B5EF4-FFF2-40B4-BE49-F238E27FC236}">
                <a16:creationId xmlns:a16="http://schemas.microsoft.com/office/drawing/2014/main" id="{ED440CCC-2EB6-4B13-AF83-703AF1FA2D70}"/>
              </a:ext>
            </a:extLst>
          </p:cNvPr>
          <p:cNvGrpSpPr/>
          <p:nvPr/>
        </p:nvGrpSpPr>
        <p:grpSpPr>
          <a:xfrm>
            <a:off x="6191430" y="3062633"/>
            <a:ext cx="1145946" cy="1726055"/>
            <a:chOff x="6150565" y="3254095"/>
            <a:chExt cx="979312" cy="1475068"/>
          </a:xfrm>
        </p:grpSpPr>
        <p:sp>
          <p:nvSpPr>
            <p:cNvPr id="10" name="자유형: 도형 5">
              <a:extLst>
                <a:ext uri="{FF2B5EF4-FFF2-40B4-BE49-F238E27FC236}">
                  <a16:creationId xmlns:a16="http://schemas.microsoft.com/office/drawing/2014/main" id="{C49640CE-3E47-419F-B118-7D4211D9CDBB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자유형: 도형 12">
              <a:extLst>
                <a:ext uri="{FF2B5EF4-FFF2-40B4-BE49-F238E27FC236}">
                  <a16:creationId xmlns:a16="http://schemas.microsoft.com/office/drawing/2014/main" id="{5C33359C-5DE1-4168-809C-5E42C00B7293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자유형: 도형 13">
              <a:extLst>
                <a:ext uri="{FF2B5EF4-FFF2-40B4-BE49-F238E27FC236}">
                  <a16:creationId xmlns:a16="http://schemas.microsoft.com/office/drawing/2014/main" id="{DF50AD95-312E-4FF0-B75C-E770E4BB57A8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자유형: 도형 14">
              <a:extLst>
                <a:ext uri="{FF2B5EF4-FFF2-40B4-BE49-F238E27FC236}">
                  <a16:creationId xmlns:a16="http://schemas.microsoft.com/office/drawing/2014/main" id="{80E7CABF-F7A6-4139-8B1D-97E13EA3B1BB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4" name="직선 연결선 19">
              <a:extLst>
                <a:ext uri="{FF2B5EF4-FFF2-40B4-BE49-F238E27FC236}">
                  <a16:creationId xmlns:a16="http://schemas.microsoft.com/office/drawing/2014/main" id="{670EA026-8D21-4AFE-A988-33BB8AA5B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67">
            <a:extLst>
              <a:ext uri="{FF2B5EF4-FFF2-40B4-BE49-F238E27FC236}">
                <a16:creationId xmlns:a16="http://schemas.microsoft.com/office/drawing/2014/main" id="{2360A653-E78E-4C84-B4EF-BF104313B62F}"/>
              </a:ext>
            </a:extLst>
          </p:cNvPr>
          <p:cNvGrpSpPr/>
          <p:nvPr/>
        </p:nvGrpSpPr>
        <p:grpSpPr>
          <a:xfrm flipH="1">
            <a:off x="4884446" y="3062633"/>
            <a:ext cx="1145946" cy="1726055"/>
            <a:chOff x="6150565" y="3254095"/>
            <a:chExt cx="979312" cy="1475068"/>
          </a:xfrm>
        </p:grpSpPr>
        <p:sp>
          <p:nvSpPr>
            <p:cNvPr id="16" name="자유형: 도형 68">
              <a:extLst>
                <a:ext uri="{FF2B5EF4-FFF2-40B4-BE49-F238E27FC236}">
                  <a16:creationId xmlns:a16="http://schemas.microsoft.com/office/drawing/2014/main" id="{158C6A77-D947-4315-9F14-D0B4425DC209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자유형: 도형 69">
              <a:extLst>
                <a:ext uri="{FF2B5EF4-FFF2-40B4-BE49-F238E27FC236}">
                  <a16:creationId xmlns:a16="http://schemas.microsoft.com/office/drawing/2014/main" id="{833809A6-8ACD-470C-BABA-10C2C5A3BB9C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자유형: 도형 70">
              <a:extLst>
                <a:ext uri="{FF2B5EF4-FFF2-40B4-BE49-F238E27FC236}">
                  <a16:creationId xmlns:a16="http://schemas.microsoft.com/office/drawing/2014/main" id="{FD361603-4BC3-41FC-8EFB-CB8126DBDF07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자유형: 도형 71">
              <a:extLst>
                <a:ext uri="{FF2B5EF4-FFF2-40B4-BE49-F238E27FC236}">
                  <a16:creationId xmlns:a16="http://schemas.microsoft.com/office/drawing/2014/main" id="{083F3EE2-1B14-4F40-88BF-D99358B5EFD5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20" name="직선 연결선 72">
              <a:extLst>
                <a:ext uri="{FF2B5EF4-FFF2-40B4-BE49-F238E27FC236}">
                  <a16:creationId xmlns:a16="http://schemas.microsoft.com/office/drawing/2014/main" id="{7EA2CD48-3013-4A48-9A8C-809FE1421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31">
            <a:extLst>
              <a:ext uri="{FF2B5EF4-FFF2-40B4-BE49-F238E27FC236}">
                <a16:creationId xmlns:a16="http://schemas.microsoft.com/office/drawing/2014/main" id="{BCE5930A-6139-4FAE-A135-16E2EEE16656}"/>
              </a:ext>
            </a:extLst>
          </p:cNvPr>
          <p:cNvGrpSpPr/>
          <p:nvPr/>
        </p:nvGrpSpPr>
        <p:grpSpPr>
          <a:xfrm>
            <a:off x="9081777" y="2723682"/>
            <a:ext cx="2303626" cy="2356922"/>
            <a:chOff x="9087273" y="2875432"/>
            <a:chExt cx="2303626" cy="2356921"/>
          </a:xfrm>
        </p:grpSpPr>
        <p:sp>
          <p:nvSpPr>
            <p:cNvPr id="22" name="Rounded Rectangle 7">
              <a:extLst>
                <a:ext uri="{FF2B5EF4-FFF2-40B4-BE49-F238E27FC236}">
                  <a16:creationId xmlns:a16="http://schemas.microsoft.com/office/drawing/2014/main" id="{DD700426-ECBD-4307-9135-121F5C6F0CDC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957F5CF-5177-46D0-AFEB-AD9B950D17D2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4" name="Rounded Rectangle 9">
              <a:extLst>
                <a:ext uri="{FF2B5EF4-FFF2-40B4-BE49-F238E27FC236}">
                  <a16:creationId xmlns:a16="http://schemas.microsoft.com/office/drawing/2014/main" id="{B97DEA4B-A971-4646-8EA3-1EFBCCEDCA88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5" name="Chord 8">
              <a:extLst>
                <a:ext uri="{FF2B5EF4-FFF2-40B4-BE49-F238E27FC236}">
                  <a16:creationId xmlns:a16="http://schemas.microsoft.com/office/drawing/2014/main" id="{B3CF0AC3-33BD-49BF-8640-D3DBB280E5C3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702A5EA-A36C-4920-8A33-E937352C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061FEE-3FC7-49D8-A5E7-B0C798DC2D91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4E97B7-209B-4A8B-BF3E-37B63B0CD588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3EFB80-B7A3-4D28-871E-2DAA18E90921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4103">
              <a:extLst>
                <a:ext uri="{FF2B5EF4-FFF2-40B4-BE49-F238E27FC236}">
                  <a16:creationId xmlns:a16="http://schemas.microsoft.com/office/drawing/2014/main" id="{104871B9-8845-4EA6-A089-1A653F19A2E8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Freeform 123">
              <a:extLst>
                <a:ext uri="{FF2B5EF4-FFF2-40B4-BE49-F238E27FC236}">
                  <a16:creationId xmlns:a16="http://schemas.microsoft.com/office/drawing/2014/main" id="{E8A3429D-90DC-4917-98AE-B675903D0491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D9F263-3CF7-448E-8528-0EF73F4E8F22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Rectangle 116">
              <a:extLst>
                <a:ext uri="{FF2B5EF4-FFF2-40B4-BE49-F238E27FC236}">
                  <a16:creationId xmlns:a16="http://schemas.microsoft.com/office/drawing/2014/main" id="{B9534BB5-AEE3-463C-BD8E-186E121E4229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Rectangle 118">
              <a:extLst>
                <a:ext uri="{FF2B5EF4-FFF2-40B4-BE49-F238E27FC236}">
                  <a16:creationId xmlns:a16="http://schemas.microsoft.com/office/drawing/2014/main" id="{56595346-9EBE-4D1A-9D07-476A4588091B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5" name="그룹 36">
            <a:extLst>
              <a:ext uri="{FF2B5EF4-FFF2-40B4-BE49-F238E27FC236}">
                <a16:creationId xmlns:a16="http://schemas.microsoft.com/office/drawing/2014/main" id="{69EE948A-123C-44D9-952C-03059C166153}"/>
              </a:ext>
            </a:extLst>
          </p:cNvPr>
          <p:cNvGrpSpPr/>
          <p:nvPr/>
        </p:nvGrpSpPr>
        <p:grpSpPr>
          <a:xfrm>
            <a:off x="6337275" y="4022020"/>
            <a:ext cx="3956474" cy="2066287"/>
            <a:chOff x="6319854" y="4022016"/>
            <a:chExt cx="3956473" cy="2066287"/>
          </a:xfrm>
        </p:grpSpPr>
        <p:grpSp>
          <p:nvGrpSpPr>
            <p:cNvPr id="36" name="그룹 33">
              <a:extLst>
                <a:ext uri="{FF2B5EF4-FFF2-40B4-BE49-F238E27FC236}">
                  <a16:creationId xmlns:a16="http://schemas.microsoft.com/office/drawing/2014/main" id="{9C63ED22-9AB5-4463-868D-A2F0027D35ED}"/>
                </a:ext>
              </a:extLst>
            </p:cNvPr>
            <p:cNvGrpSpPr/>
            <p:nvPr/>
          </p:nvGrpSpPr>
          <p:grpSpPr>
            <a:xfrm>
              <a:off x="9196326" y="5008303"/>
              <a:ext cx="1080001" cy="1080000"/>
              <a:chOff x="9196326" y="5008303"/>
              <a:chExt cx="1080001" cy="108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CF49D4-915C-40FC-88E5-0C14846E78C1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" name="Block Arc 45">
                <a:extLst>
                  <a:ext uri="{FF2B5EF4-FFF2-40B4-BE49-F238E27FC236}">
                    <a16:creationId xmlns:a16="http://schemas.microsoft.com/office/drawing/2014/main" id="{B0BBE7F3-6CD8-43F8-9B1F-4089310DEEF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32">
                <a:extLst>
                  <a:ext uri="{FF2B5EF4-FFF2-40B4-BE49-F238E27FC236}">
                    <a16:creationId xmlns:a16="http://schemas.microsoft.com/office/drawing/2014/main" id="{8735F667-84C4-47D2-A533-51EE2BFC586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그룹 90">
              <a:extLst>
                <a:ext uri="{FF2B5EF4-FFF2-40B4-BE49-F238E27FC236}">
                  <a16:creationId xmlns:a16="http://schemas.microsoft.com/office/drawing/2014/main" id="{F3556687-2C01-4A37-A910-4289A0CF508F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537BADBA-AEA6-4718-B6A1-71A29DCA2185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3" name="Block Arc 83">
                <a:extLst>
                  <a:ext uri="{FF2B5EF4-FFF2-40B4-BE49-F238E27FC236}">
                    <a16:creationId xmlns:a16="http://schemas.microsoft.com/office/drawing/2014/main" id="{FAED83AA-FDA3-471A-823D-BDCE909365B2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32">
                <a:extLst>
                  <a:ext uri="{FF2B5EF4-FFF2-40B4-BE49-F238E27FC236}">
                    <a16:creationId xmlns:a16="http://schemas.microsoft.com/office/drawing/2014/main" id="{E5C3B499-25BB-41F1-B776-EB57F100293A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60FFFD03-F38B-415A-BF8D-7F05A55DAD3F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9ABA652F-8A44-4BB9-839D-9CF86FF7D97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0" name="Block Arc 83">
              <a:extLst>
                <a:ext uri="{FF2B5EF4-FFF2-40B4-BE49-F238E27FC236}">
                  <a16:creationId xmlns:a16="http://schemas.microsoft.com/office/drawing/2014/main" id="{4B4B00C4-48C6-4853-95E7-979E1FC92A99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697B477-1E1B-45A8-A5DE-203AA123F2EB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8" name="그룹 101">
            <a:extLst>
              <a:ext uri="{FF2B5EF4-FFF2-40B4-BE49-F238E27FC236}">
                <a16:creationId xmlns:a16="http://schemas.microsoft.com/office/drawing/2014/main" id="{7D07FC30-A220-42C7-B276-B26D594F9FF2}"/>
              </a:ext>
            </a:extLst>
          </p:cNvPr>
          <p:cNvGrpSpPr/>
          <p:nvPr/>
        </p:nvGrpSpPr>
        <p:grpSpPr>
          <a:xfrm flipH="1">
            <a:off x="1928073" y="4022020"/>
            <a:ext cx="3956474" cy="2066287"/>
            <a:chOff x="6319854" y="4022016"/>
            <a:chExt cx="3956473" cy="2066287"/>
          </a:xfrm>
        </p:grpSpPr>
        <p:grpSp>
          <p:nvGrpSpPr>
            <p:cNvPr id="49" name="그룹 102">
              <a:extLst>
                <a:ext uri="{FF2B5EF4-FFF2-40B4-BE49-F238E27FC236}">
                  <a16:creationId xmlns:a16="http://schemas.microsoft.com/office/drawing/2014/main" id="{3E9D771D-8F94-452D-81CC-6B561D9B1B88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B95FCDA-F1D3-4B5E-98E6-70DF747C6BB9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Block Arc 83">
                <a:extLst>
                  <a:ext uri="{FF2B5EF4-FFF2-40B4-BE49-F238E27FC236}">
                    <a16:creationId xmlns:a16="http://schemas.microsoft.com/office/drawing/2014/main" id="{6D08E780-AECF-4C0D-82CC-835EC79A6C95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32">
                <a:extLst>
                  <a:ext uri="{FF2B5EF4-FFF2-40B4-BE49-F238E27FC236}">
                    <a16:creationId xmlns:a16="http://schemas.microsoft.com/office/drawing/2014/main" id="{0282B352-9BC5-4AF9-AEA6-4B221FB7F131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그룹 103">
              <a:extLst>
                <a:ext uri="{FF2B5EF4-FFF2-40B4-BE49-F238E27FC236}">
                  <a16:creationId xmlns:a16="http://schemas.microsoft.com/office/drawing/2014/main" id="{4FD643CB-8A37-4A26-8944-39B321790E1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91F53C3D-8C0D-4631-A428-D4479CD44EAC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Block Arc 83">
                <a:extLst>
                  <a:ext uri="{FF2B5EF4-FFF2-40B4-BE49-F238E27FC236}">
                    <a16:creationId xmlns:a16="http://schemas.microsoft.com/office/drawing/2014/main" id="{53190798-3A2C-4424-9D20-70B612F4466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99C1AA6C-502F-481F-8E9E-4C4D16455D55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CF199B21-64CA-4B9E-AE17-BF7361F9EE19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F64E88FC-0E23-482F-AACE-FF5D616DF661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3" name="Block Arc 83">
              <a:extLst>
                <a:ext uri="{FF2B5EF4-FFF2-40B4-BE49-F238E27FC236}">
                  <a16:creationId xmlns:a16="http://schemas.microsoft.com/office/drawing/2014/main" id="{2F1B503B-37BE-408B-A09D-06CB1CB2C9DD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4" name="Rectangle 32">
              <a:extLst>
                <a:ext uri="{FF2B5EF4-FFF2-40B4-BE49-F238E27FC236}">
                  <a16:creationId xmlns:a16="http://schemas.microsoft.com/office/drawing/2014/main" id="{249D05CC-A136-446B-AACF-4CCC487DB056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93C940A-66AE-4343-9B84-0F100C2B2C49}"/>
              </a:ext>
            </a:extLst>
          </p:cNvPr>
          <p:cNvSpPr txBox="1"/>
          <p:nvPr/>
        </p:nvSpPr>
        <p:spPr>
          <a:xfrm>
            <a:off x="3460291" y="1700000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867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9" name="직사각형 17">
            <a:extLst>
              <a:ext uri="{FF2B5EF4-FFF2-40B4-BE49-F238E27FC236}">
                <a16:creationId xmlns:a16="http://schemas.microsoft.com/office/drawing/2014/main" id="{BEE73400-29D5-4753-9905-A448FAB2111D}"/>
              </a:ext>
            </a:extLst>
          </p:cNvPr>
          <p:cNvSpPr/>
          <p:nvPr/>
        </p:nvSpPr>
        <p:spPr>
          <a:xfrm>
            <a:off x="0" y="3393888"/>
            <a:ext cx="12192000" cy="2520280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49B912-74CA-45E5-BA25-D68C1EA0A285}"/>
              </a:ext>
            </a:extLst>
          </p:cNvPr>
          <p:cNvSpPr txBox="1"/>
          <p:nvPr/>
        </p:nvSpPr>
        <p:spPr>
          <a:xfrm>
            <a:off x="922957" y="42004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74A004-FF54-467C-B913-55A42E922DDA}"/>
              </a:ext>
            </a:extLst>
          </p:cNvPr>
          <p:cNvSpPr txBox="1"/>
          <p:nvPr/>
        </p:nvSpPr>
        <p:spPr>
          <a:xfrm>
            <a:off x="922957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62300-BBFB-4BA6-B613-F0196B5E31F7}"/>
              </a:ext>
            </a:extLst>
          </p:cNvPr>
          <p:cNvSpPr txBox="1"/>
          <p:nvPr/>
        </p:nvSpPr>
        <p:spPr>
          <a:xfrm>
            <a:off x="3745984" y="42131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9F5489-71FB-4558-BFDD-F37C46524EE7}"/>
              </a:ext>
            </a:extLst>
          </p:cNvPr>
          <p:cNvSpPr txBox="1"/>
          <p:nvPr/>
        </p:nvSpPr>
        <p:spPr>
          <a:xfrm>
            <a:off x="6569011" y="42258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2DB131-19FF-4D94-B49A-E04EFB472608}"/>
              </a:ext>
            </a:extLst>
          </p:cNvPr>
          <p:cNvSpPr txBox="1"/>
          <p:nvPr/>
        </p:nvSpPr>
        <p:spPr>
          <a:xfrm>
            <a:off x="9392038" y="42385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4E6DC1-4655-41E6-B99E-F0D6FB93520A}"/>
              </a:ext>
            </a:extLst>
          </p:cNvPr>
          <p:cNvSpPr txBox="1"/>
          <p:nvPr/>
        </p:nvSpPr>
        <p:spPr>
          <a:xfrm>
            <a:off x="3745984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B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78AF33-38E6-4BBA-BE7A-FE60C8DD9381}"/>
              </a:ext>
            </a:extLst>
          </p:cNvPr>
          <p:cNvSpPr txBox="1"/>
          <p:nvPr/>
        </p:nvSpPr>
        <p:spPr>
          <a:xfrm>
            <a:off x="6569011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4A4007-65C5-4CC3-82EE-763BB1537E90}"/>
              </a:ext>
            </a:extLst>
          </p:cNvPr>
          <p:cNvSpPr txBox="1"/>
          <p:nvPr/>
        </p:nvSpPr>
        <p:spPr>
          <a:xfrm>
            <a:off x="9392038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D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cxnSp>
        <p:nvCxnSpPr>
          <p:cNvPr id="66" name="직선 연결선 55">
            <a:extLst>
              <a:ext uri="{FF2B5EF4-FFF2-40B4-BE49-F238E27FC236}">
                <a16:creationId xmlns:a16="http://schemas.microsoft.com/office/drawing/2014/main" id="{FA9CB416-2121-47E0-92F9-BFFD31F4144E}"/>
              </a:ext>
            </a:extLst>
          </p:cNvPr>
          <p:cNvCxnSpPr/>
          <p:nvPr/>
        </p:nvCxnSpPr>
        <p:spPr>
          <a:xfrm rot="10800000">
            <a:off x="2820519" y="2689684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직선 연결선 56">
            <a:extLst>
              <a:ext uri="{FF2B5EF4-FFF2-40B4-BE49-F238E27FC236}">
                <a16:creationId xmlns:a16="http://schemas.microsoft.com/office/drawing/2014/main" id="{1DE15322-0788-46FF-B72D-341A506EC9A8}"/>
              </a:ext>
            </a:extLst>
          </p:cNvPr>
          <p:cNvCxnSpPr/>
          <p:nvPr/>
        </p:nvCxnSpPr>
        <p:spPr>
          <a:xfrm rot="10800000">
            <a:off x="5619432" y="2673808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직선 연결선 57">
            <a:extLst>
              <a:ext uri="{FF2B5EF4-FFF2-40B4-BE49-F238E27FC236}">
                <a16:creationId xmlns:a16="http://schemas.microsoft.com/office/drawing/2014/main" id="{43AB85C3-44BA-410F-A8B8-63612739BE1E}"/>
              </a:ext>
            </a:extLst>
          </p:cNvPr>
          <p:cNvCxnSpPr/>
          <p:nvPr/>
        </p:nvCxnSpPr>
        <p:spPr>
          <a:xfrm rot="10800000">
            <a:off x="8418345" y="2657932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BEB8A1-8D4E-4A3F-AEF5-AF181AA9D749}"/>
              </a:ext>
            </a:extLst>
          </p:cNvPr>
          <p:cNvGrpSpPr/>
          <p:nvPr/>
        </p:nvGrpSpPr>
        <p:grpSpPr>
          <a:xfrm rot="10800000" flipH="1" flipV="1">
            <a:off x="1376150" y="2166021"/>
            <a:ext cx="983824" cy="983824"/>
            <a:chOff x="5833678" y="585323"/>
            <a:chExt cx="790407" cy="790407"/>
          </a:xfrm>
        </p:grpSpPr>
        <p:sp>
          <p:nvSpPr>
            <p:cNvPr id="74" name="Arc 3">
              <a:extLst>
                <a:ext uri="{FF2B5EF4-FFF2-40B4-BE49-F238E27FC236}">
                  <a16:creationId xmlns:a16="http://schemas.microsoft.com/office/drawing/2014/main" id="{0E80B774-2B5C-4A43-878A-02371A4E219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911A10-85D3-4740-B44D-D585EBE1AF6D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C7B3C64-4D86-4E28-9E41-9A8FBE472282}"/>
              </a:ext>
            </a:extLst>
          </p:cNvPr>
          <p:cNvGrpSpPr/>
          <p:nvPr/>
        </p:nvGrpSpPr>
        <p:grpSpPr>
          <a:xfrm rot="10800000" flipH="1" flipV="1">
            <a:off x="7022204" y="2166021"/>
            <a:ext cx="983824" cy="983824"/>
            <a:chOff x="5833678" y="585323"/>
            <a:chExt cx="790407" cy="790407"/>
          </a:xfrm>
        </p:grpSpPr>
        <p:sp>
          <p:nvSpPr>
            <p:cNvPr id="77" name="Arc 3">
              <a:extLst>
                <a:ext uri="{FF2B5EF4-FFF2-40B4-BE49-F238E27FC236}">
                  <a16:creationId xmlns:a16="http://schemas.microsoft.com/office/drawing/2014/main" id="{2BFA90F2-DCF2-4881-B798-4D4ACF91E5E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FDE800C-9116-40C4-9DE1-04B345D74FF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B56A4CE-4AD5-43CD-AA78-21060A716D30}"/>
              </a:ext>
            </a:extLst>
          </p:cNvPr>
          <p:cNvGrpSpPr/>
          <p:nvPr/>
        </p:nvGrpSpPr>
        <p:grpSpPr>
          <a:xfrm rot="10800000" flipH="1" flipV="1">
            <a:off x="9845230" y="2166022"/>
            <a:ext cx="983824" cy="983824"/>
            <a:chOff x="5833678" y="585323"/>
            <a:chExt cx="790407" cy="790407"/>
          </a:xfrm>
        </p:grpSpPr>
        <p:sp>
          <p:nvSpPr>
            <p:cNvPr id="80" name="Arc 3">
              <a:extLst>
                <a:ext uri="{FF2B5EF4-FFF2-40B4-BE49-F238E27FC236}">
                  <a16:creationId xmlns:a16="http://schemas.microsoft.com/office/drawing/2014/main" id="{B5CAC2D4-8550-4E1A-8F7F-55C8BFBB41E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DA64B8F-610D-418D-9108-76553DA8DF47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F9490A5-6301-4096-90E8-9AC95692C91C}"/>
              </a:ext>
            </a:extLst>
          </p:cNvPr>
          <p:cNvGrpSpPr/>
          <p:nvPr/>
        </p:nvGrpSpPr>
        <p:grpSpPr>
          <a:xfrm rot="10800000" flipH="1" flipV="1">
            <a:off x="4199177" y="2166021"/>
            <a:ext cx="983824" cy="983824"/>
            <a:chOff x="5833678" y="585323"/>
            <a:chExt cx="790407" cy="790407"/>
          </a:xfrm>
        </p:grpSpPr>
        <p:sp>
          <p:nvSpPr>
            <p:cNvPr id="83" name="Arc 3">
              <a:extLst>
                <a:ext uri="{FF2B5EF4-FFF2-40B4-BE49-F238E27FC236}">
                  <a16:creationId xmlns:a16="http://schemas.microsoft.com/office/drawing/2014/main" id="{276645B0-6956-41CD-B26E-CFED8FEA85A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95CD59-981E-4772-A5E1-C84124AC0972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85" name="Rounded Rectangle 6">
            <a:extLst>
              <a:ext uri="{FF2B5EF4-FFF2-40B4-BE49-F238E27FC236}">
                <a16:creationId xmlns:a16="http://schemas.microsoft.com/office/drawing/2014/main" id="{A25CCAF0-D7B5-41C0-A88B-4242640B1738}"/>
              </a:ext>
            </a:extLst>
          </p:cNvPr>
          <p:cNvSpPr/>
          <p:nvPr/>
        </p:nvSpPr>
        <p:spPr>
          <a:xfrm>
            <a:off x="1683747" y="2470543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6" name="Rectangle 9">
            <a:extLst>
              <a:ext uri="{FF2B5EF4-FFF2-40B4-BE49-F238E27FC236}">
                <a16:creationId xmlns:a16="http://schemas.microsoft.com/office/drawing/2014/main" id="{5FB146B7-9252-4090-A864-7633FCD44D8A}"/>
              </a:ext>
            </a:extLst>
          </p:cNvPr>
          <p:cNvSpPr/>
          <p:nvPr/>
        </p:nvSpPr>
        <p:spPr>
          <a:xfrm>
            <a:off x="4510289" y="2452196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7" name="Rounded Rectangle 5">
            <a:extLst>
              <a:ext uri="{FF2B5EF4-FFF2-40B4-BE49-F238E27FC236}">
                <a16:creationId xmlns:a16="http://schemas.microsoft.com/office/drawing/2014/main" id="{455C278C-C06C-4906-A722-AFF624F96C08}"/>
              </a:ext>
            </a:extLst>
          </p:cNvPr>
          <p:cNvSpPr/>
          <p:nvPr/>
        </p:nvSpPr>
        <p:spPr>
          <a:xfrm flipH="1">
            <a:off x="7299784" y="2484665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8" name="Rounded Rectangle 27">
            <a:extLst>
              <a:ext uri="{FF2B5EF4-FFF2-40B4-BE49-F238E27FC236}">
                <a16:creationId xmlns:a16="http://schemas.microsoft.com/office/drawing/2014/main" id="{5A4E5227-D3EB-4ACA-B19B-5B3BE0699436}"/>
              </a:ext>
            </a:extLst>
          </p:cNvPr>
          <p:cNvSpPr/>
          <p:nvPr/>
        </p:nvSpPr>
        <p:spPr>
          <a:xfrm>
            <a:off x="10136078" y="2503488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41AB2-B82F-47EC-BB55-B3D61A75FA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F08EBC-049E-4D50-9112-F3ACC359E11F}"/>
              </a:ext>
            </a:extLst>
          </p:cNvPr>
          <p:cNvGrpSpPr/>
          <p:nvPr/>
        </p:nvGrpSpPr>
        <p:grpSpPr>
          <a:xfrm>
            <a:off x="8709121" y="1066548"/>
            <a:ext cx="3283552" cy="2537429"/>
            <a:chOff x="8709121" y="1050623"/>
            <a:chExt cx="3283552" cy="2537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603CD7-4964-4227-9E8F-D06A0D6F6F8C}"/>
                </a:ext>
              </a:extLst>
            </p:cNvPr>
            <p:cNvSpPr txBox="1"/>
            <p:nvPr/>
          </p:nvSpPr>
          <p:spPr>
            <a:xfrm>
              <a:off x="8709121" y="10506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498392-277F-49B4-B23E-12808130E6B0}"/>
                </a:ext>
              </a:extLst>
            </p:cNvPr>
            <p:cNvSpPr txBox="1"/>
            <p:nvPr/>
          </p:nvSpPr>
          <p:spPr>
            <a:xfrm>
              <a:off x="8709121" y="13717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8D88-82A3-4C63-BE92-3EFD47AC33A2}"/>
                </a:ext>
              </a:extLst>
            </p:cNvPr>
            <p:cNvSpPr txBox="1"/>
            <p:nvPr/>
          </p:nvSpPr>
          <p:spPr>
            <a:xfrm>
              <a:off x="8709121" y="23352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8DE644-77E8-4E3F-B4F5-82E2EDC888BF}"/>
                </a:ext>
              </a:extLst>
            </p:cNvPr>
            <p:cNvSpPr txBox="1"/>
            <p:nvPr/>
          </p:nvSpPr>
          <p:spPr>
            <a:xfrm>
              <a:off x="8709121" y="20141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8F38A9-A933-46D6-8C04-5355B95F3756}"/>
                </a:ext>
              </a:extLst>
            </p:cNvPr>
            <p:cNvSpPr txBox="1"/>
            <p:nvPr/>
          </p:nvSpPr>
          <p:spPr>
            <a:xfrm>
              <a:off x="8709121" y="16929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74717F-3D5C-4C42-AC55-AD52FCBA9B15}"/>
                </a:ext>
              </a:extLst>
            </p:cNvPr>
            <p:cNvSpPr txBox="1"/>
            <p:nvPr/>
          </p:nvSpPr>
          <p:spPr>
            <a:xfrm>
              <a:off x="8709121" y="26564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FDD630-654B-4AD8-8AE7-4A0B647D10D2}"/>
                </a:ext>
              </a:extLst>
            </p:cNvPr>
            <p:cNvSpPr txBox="1"/>
            <p:nvPr/>
          </p:nvSpPr>
          <p:spPr>
            <a:xfrm>
              <a:off x="8709121" y="32987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F6AE2F-92B7-4518-A14C-AA8EE9A8AD93}"/>
                </a:ext>
              </a:extLst>
            </p:cNvPr>
            <p:cNvSpPr txBox="1"/>
            <p:nvPr/>
          </p:nvSpPr>
          <p:spPr>
            <a:xfrm>
              <a:off x="8709121" y="29775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D0C9576-D67E-478C-8FC3-A54ABEF72E5A}"/>
              </a:ext>
            </a:extLst>
          </p:cNvPr>
          <p:cNvGrpSpPr/>
          <p:nvPr/>
        </p:nvGrpSpPr>
        <p:grpSpPr>
          <a:xfrm flipH="1">
            <a:off x="407552" y="1066548"/>
            <a:ext cx="3283552" cy="2537429"/>
            <a:chOff x="8861521" y="1203023"/>
            <a:chExt cx="3283552" cy="2537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8035DE-4937-482A-A5FC-ED51961BD151}"/>
                </a:ext>
              </a:extLst>
            </p:cNvPr>
            <p:cNvSpPr txBox="1"/>
            <p:nvPr/>
          </p:nvSpPr>
          <p:spPr>
            <a:xfrm>
              <a:off x="8861521" y="12030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E2FFDF-080E-4832-B591-8859C8496CBC}"/>
                </a:ext>
              </a:extLst>
            </p:cNvPr>
            <p:cNvSpPr txBox="1"/>
            <p:nvPr/>
          </p:nvSpPr>
          <p:spPr>
            <a:xfrm>
              <a:off x="8861521" y="15241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6981D3-3198-4316-9F41-F121C705C8B8}"/>
                </a:ext>
              </a:extLst>
            </p:cNvPr>
            <p:cNvSpPr txBox="1"/>
            <p:nvPr/>
          </p:nvSpPr>
          <p:spPr>
            <a:xfrm>
              <a:off x="8861521" y="24876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0F56E-3C75-4AFD-B709-C54322B1D2CA}"/>
                </a:ext>
              </a:extLst>
            </p:cNvPr>
            <p:cNvSpPr txBox="1"/>
            <p:nvPr/>
          </p:nvSpPr>
          <p:spPr>
            <a:xfrm>
              <a:off x="8861521" y="21665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A4A716-0F9E-4F8C-B12E-0245D0398B7C}"/>
                </a:ext>
              </a:extLst>
            </p:cNvPr>
            <p:cNvSpPr txBox="1"/>
            <p:nvPr/>
          </p:nvSpPr>
          <p:spPr>
            <a:xfrm>
              <a:off x="8861521" y="18453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82F274-2452-4FBA-8050-4B4B3326E42D}"/>
                </a:ext>
              </a:extLst>
            </p:cNvPr>
            <p:cNvSpPr txBox="1"/>
            <p:nvPr/>
          </p:nvSpPr>
          <p:spPr>
            <a:xfrm>
              <a:off x="8861521" y="28088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778DE1-AD2D-4FEE-8CF1-022B67758393}"/>
                </a:ext>
              </a:extLst>
            </p:cNvPr>
            <p:cNvSpPr txBox="1"/>
            <p:nvPr/>
          </p:nvSpPr>
          <p:spPr>
            <a:xfrm>
              <a:off x="8861521" y="34511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422212-0B6F-4EE0-83AE-C72BE4FFEBB6}"/>
                </a:ext>
              </a:extLst>
            </p:cNvPr>
            <p:cNvSpPr txBox="1"/>
            <p:nvPr/>
          </p:nvSpPr>
          <p:spPr>
            <a:xfrm>
              <a:off x="8861521" y="31299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4472492"/>
            <a:ext cx="12192000" cy="93731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354990" y="4556427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354990" y="5519737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571815"/>
            <a:ext cx="3301818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Quality Professional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23C713-25AC-42C9-916C-4E07CDBB0BBF}"/>
              </a:ext>
            </a:extLst>
          </p:cNvPr>
          <p:cNvSpPr txBox="1"/>
          <p:nvPr/>
        </p:nvSpPr>
        <p:spPr>
          <a:xfrm>
            <a:off x="8819796" y="5926538"/>
            <a:ext cx="317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1B55DF-07E8-4059-BD8C-E80CC0C53797}"/>
              </a:ext>
            </a:extLst>
          </p:cNvPr>
          <p:cNvSpPr txBox="1"/>
          <p:nvPr/>
        </p:nvSpPr>
        <p:spPr>
          <a:xfrm>
            <a:off x="8819796" y="5587854"/>
            <a:ext cx="3172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400" b="1" dirty="0">
              <a:solidFill>
                <a:srgbClr val="C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2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ABC274-ADAF-406C-BB69-B15BC648E5D4}"/>
              </a:ext>
            </a:extLst>
          </p:cNvPr>
          <p:cNvGrpSpPr/>
          <p:nvPr/>
        </p:nvGrpSpPr>
        <p:grpSpPr>
          <a:xfrm>
            <a:off x="831181" y="1642792"/>
            <a:ext cx="762851" cy="762851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F3FB360C-CD27-46DC-B046-FF080D2B10B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CC3483-4C4C-4689-9466-E3AD832DDFE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23C8BB-5BC1-496D-84BE-6279083F1B98}"/>
              </a:ext>
            </a:extLst>
          </p:cNvPr>
          <p:cNvGrpSpPr/>
          <p:nvPr/>
        </p:nvGrpSpPr>
        <p:grpSpPr>
          <a:xfrm>
            <a:off x="831181" y="2500468"/>
            <a:ext cx="762851" cy="762851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D1CB2508-FB50-4274-8313-86FA44B20B8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FF17252-4F2A-4633-B8CE-C7F105F2347F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663BD3-5248-417F-82E2-B907198E7F34}"/>
              </a:ext>
            </a:extLst>
          </p:cNvPr>
          <p:cNvGrpSpPr/>
          <p:nvPr/>
        </p:nvGrpSpPr>
        <p:grpSpPr>
          <a:xfrm>
            <a:off x="831181" y="3358145"/>
            <a:ext cx="762851" cy="762851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B50606DC-3D3B-4174-BCD4-2041B97AF92B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F00850-62E5-4CC7-8278-8F8BED2889B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85E9E7-EA0E-4FE4-9310-6E55F6563891}"/>
              </a:ext>
            </a:extLst>
          </p:cNvPr>
          <p:cNvGrpSpPr/>
          <p:nvPr/>
        </p:nvGrpSpPr>
        <p:grpSpPr>
          <a:xfrm>
            <a:off x="831181" y="4215822"/>
            <a:ext cx="762851" cy="762851"/>
            <a:chOff x="5833678" y="585323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:a16="http://schemas.microsoft.com/office/drawing/2014/main" id="{3CC51076-274F-4AB0-8B3C-65F20912344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D85D04D-1424-4BCE-BBD4-78F6ABF4985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A605D4-316D-4548-BCFA-77E51AF4DD94}"/>
              </a:ext>
            </a:extLst>
          </p:cNvPr>
          <p:cNvGrpSpPr/>
          <p:nvPr/>
        </p:nvGrpSpPr>
        <p:grpSpPr>
          <a:xfrm>
            <a:off x="831181" y="5073498"/>
            <a:ext cx="762851" cy="762851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:a16="http://schemas.microsoft.com/office/drawing/2014/main" id="{B2B70A10-7C75-42D5-A6D4-4BCF4FD29DC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59B35C5-0DD7-4EE7-B455-29D05668D838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4F1B7913-A2F6-4043-AF76-83C7AE08FAE5}"/>
              </a:ext>
            </a:extLst>
          </p:cNvPr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4DF14A-BAB1-40DA-81BD-87155A24CD7A}"/>
              </a:ext>
            </a:extLst>
          </p:cNvPr>
          <p:cNvGrpSpPr/>
          <p:nvPr/>
        </p:nvGrpSpPr>
        <p:grpSpPr>
          <a:xfrm>
            <a:off x="7749314" y="2641142"/>
            <a:ext cx="2275890" cy="1322403"/>
            <a:chOff x="5680238" y="2623616"/>
            <a:chExt cx="2068326" cy="1201798"/>
          </a:xfrm>
          <a:solidFill>
            <a:schemeClr val="bg1"/>
          </a:solidFill>
        </p:grpSpPr>
        <p:sp>
          <p:nvSpPr>
            <p:cNvPr id="10" name="Right Arrow 7">
              <a:extLst>
                <a:ext uri="{FF2B5EF4-FFF2-40B4-BE49-F238E27FC236}">
                  <a16:creationId xmlns:a16="http://schemas.microsoft.com/office/drawing/2014/main" id="{BAD5FC3E-A6CB-4B4B-B727-5F913A45D1F9}"/>
                </a:ext>
              </a:extLst>
            </p:cNvPr>
            <p:cNvSpPr/>
            <p:nvPr/>
          </p:nvSpPr>
          <p:spPr>
            <a:xfrm rot="16200000">
              <a:off x="6357325" y="279713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ight Arrow 16">
              <a:extLst>
                <a:ext uri="{FF2B5EF4-FFF2-40B4-BE49-F238E27FC236}">
                  <a16:creationId xmlns:a16="http://schemas.microsoft.com/office/drawing/2014/main" id="{B0E4A91E-80D4-4266-A88E-5D0058D78D7F}"/>
                </a:ext>
              </a:extLst>
            </p:cNvPr>
            <p:cNvSpPr/>
            <p:nvPr/>
          </p:nvSpPr>
          <p:spPr>
            <a:xfrm rot="18900000">
              <a:off x="6873273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ight Arrow 17">
              <a:extLst>
                <a:ext uri="{FF2B5EF4-FFF2-40B4-BE49-F238E27FC236}">
                  <a16:creationId xmlns:a16="http://schemas.microsoft.com/office/drawing/2014/main" id="{BBDCA778-EA2C-4A54-A4A8-B3FDAA18882D}"/>
                </a:ext>
              </a:extLst>
            </p:cNvPr>
            <p:cNvSpPr/>
            <p:nvPr/>
          </p:nvSpPr>
          <p:spPr>
            <a:xfrm>
              <a:off x="7060905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Right Arrow 18">
              <a:extLst>
                <a:ext uri="{FF2B5EF4-FFF2-40B4-BE49-F238E27FC236}">
                  <a16:creationId xmlns:a16="http://schemas.microsoft.com/office/drawing/2014/main" id="{A7156E5D-6767-4EEF-A624-244540A728C2}"/>
                </a:ext>
              </a:extLst>
            </p:cNvPr>
            <p:cNvSpPr/>
            <p:nvPr/>
          </p:nvSpPr>
          <p:spPr>
            <a:xfrm rot="2700000" flipH="1">
              <a:off x="5838096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ight Arrow 19">
              <a:extLst>
                <a:ext uri="{FF2B5EF4-FFF2-40B4-BE49-F238E27FC236}">
                  <a16:creationId xmlns:a16="http://schemas.microsoft.com/office/drawing/2014/main" id="{88E727CD-3B4E-4C12-A9B9-B9EDBAE9ABEE}"/>
                </a:ext>
              </a:extLst>
            </p:cNvPr>
            <p:cNvSpPr/>
            <p:nvPr/>
          </p:nvSpPr>
          <p:spPr>
            <a:xfrm flipH="1">
              <a:off x="5680238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40E3EDD9-5AA4-4173-8685-DFDEA68CFC16}"/>
              </a:ext>
            </a:extLst>
          </p:cNvPr>
          <p:cNvSpPr>
            <a:spLocks/>
          </p:cNvSpPr>
          <p:nvPr/>
        </p:nvSpPr>
        <p:spPr>
          <a:xfrm>
            <a:off x="7401439" y="2476414"/>
            <a:ext cx="467142" cy="46714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Donut 6">
            <a:extLst>
              <a:ext uri="{FF2B5EF4-FFF2-40B4-BE49-F238E27FC236}">
                <a16:creationId xmlns:a16="http://schemas.microsoft.com/office/drawing/2014/main" id="{3D943C19-FF2D-461C-B851-AC07208DD54A}"/>
              </a:ext>
            </a:extLst>
          </p:cNvPr>
          <p:cNvSpPr>
            <a:spLocks noChangeAspect="1"/>
          </p:cNvSpPr>
          <p:nvPr/>
        </p:nvSpPr>
        <p:spPr>
          <a:xfrm>
            <a:off x="8645040" y="2036742"/>
            <a:ext cx="467142" cy="46714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DA488FA1-EFDE-42E1-BDA7-237774984ED6}"/>
              </a:ext>
            </a:extLst>
          </p:cNvPr>
          <p:cNvSpPr>
            <a:spLocks noChangeAspect="1"/>
          </p:cNvSpPr>
          <p:nvPr/>
        </p:nvSpPr>
        <p:spPr>
          <a:xfrm rot="8580000">
            <a:off x="7126996" y="3542575"/>
            <a:ext cx="468392" cy="467144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7932232-994E-4C93-8A9C-307BB903CF6A}"/>
              </a:ext>
            </a:extLst>
          </p:cNvPr>
          <p:cNvSpPr>
            <a:spLocks noChangeAspect="1"/>
          </p:cNvSpPr>
          <p:nvPr/>
        </p:nvSpPr>
        <p:spPr>
          <a:xfrm>
            <a:off x="9857702" y="2476860"/>
            <a:ext cx="467142" cy="466247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ounded Rectangle 24">
            <a:extLst>
              <a:ext uri="{FF2B5EF4-FFF2-40B4-BE49-F238E27FC236}">
                <a16:creationId xmlns:a16="http://schemas.microsoft.com/office/drawing/2014/main" id="{2EAD58E5-F0C8-4DC1-9844-EEAF49289869}"/>
              </a:ext>
            </a:extLst>
          </p:cNvPr>
          <p:cNvSpPr>
            <a:spLocks noChangeAspect="1"/>
          </p:cNvSpPr>
          <p:nvPr/>
        </p:nvSpPr>
        <p:spPr>
          <a:xfrm>
            <a:off x="10181430" y="3594855"/>
            <a:ext cx="468613" cy="362586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0D9C1D67-D84D-413A-A3FB-1566208449A6}"/>
              </a:ext>
            </a:extLst>
          </p:cNvPr>
          <p:cNvSpPr>
            <a:spLocks/>
          </p:cNvSpPr>
          <p:nvPr/>
        </p:nvSpPr>
        <p:spPr>
          <a:xfrm>
            <a:off x="1071720" y="2739609"/>
            <a:ext cx="281770" cy="28177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Donut 6">
            <a:extLst>
              <a:ext uri="{FF2B5EF4-FFF2-40B4-BE49-F238E27FC236}">
                <a16:creationId xmlns:a16="http://schemas.microsoft.com/office/drawing/2014/main" id="{E46A4021-E85C-40AD-B616-60A9791B79C7}"/>
              </a:ext>
            </a:extLst>
          </p:cNvPr>
          <p:cNvSpPr>
            <a:spLocks noChangeAspect="1"/>
          </p:cNvSpPr>
          <p:nvPr/>
        </p:nvSpPr>
        <p:spPr>
          <a:xfrm>
            <a:off x="1050869" y="3563624"/>
            <a:ext cx="346079" cy="346079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8E102009-1D40-4065-AB5C-7ED80A8E2E6B}"/>
              </a:ext>
            </a:extLst>
          </p:cNvPr>
          <p:cNvSpPr>
            <a:spLocks noChangeAspect="1"/>
          </p:cNvSpPr>
          <p:nvPr/>
        </p:nvSpPr>
        <p:spPr>
          <a:xfrm rot="8580000">
            <a:off x="1050451" y="1862494"/>
            <a:ext cx="324311" cy="323447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FB179A8C-A8F6-4AFC-99A8-353FBBDFBBD3}"/>
              </a:ext>
            </a:extLst>
          </p:cNvPr>
          <p:cNvSpPr>
            <a:spLocks noChangeAspect="1"/>
          </p:cNvSpPr>
          <p:nvPr/>
        </p:nvSpPr>
        <p:spPr>
          <a:xfrm>
            <a:off x="1065877" y="5306198"/>
            <a:ext cx="293456" cy="292893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ounded Rectangle 24">
            <a:extLst>
              <a:ext uri="{FF2B5EF4-FFF2-40B4-BE49-F238E27FC236}">
                <a16:creationId xmlns:a16="http://schemas.microsoft.com/office/drawing/2014/main" id="{8F8A712D-1D82-4026-91AB-28326F788774}"/>
              </a:ext>
            </a:extLst>
          </p:cNvPr>
          <p:cNvSpPr>
            <a:spLocks noChangeAspect="1"/>
          </p:cNvSpPr>
          <p:nvPr/>
        </p:nvSpPr>
        <p:spPr>
          <a:xfrm>
            <a:off x="1058691" y="4478471"/>
            <a:ext cx="324464" cy="251053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61F9EA-5608-4EDB-B1B8-1027679FF33F}"/>
              </a:ext>
            </a:extLst>
          </p:cNvPr>
          <p:cNvGrpSpPr/>
          <p:nvPr/>
        </p:nvGrpSpPr>
        <p:grpSpPr>
          <a:xfrm>
            <a:off x="1684068" y="1670274"/>
            <a:ext cx="4735786" cy="707886"/>
            <a:chOff x="592509" y="1556792"/>
            <a:chExt cx="2361076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BE867D-E3F4-4F66-A545-23AAD4E46E09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5F4D7F-F963-4445-A147-F0E3384F3E06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685D39-B32C-4340-8A2F-FEF356D42313}"/>
              </a:ext>
            </a:extLst>
          </p:cNvPr>
          <p:cNvGrpSpPr/>
          <p:nvPr/>
        </p:nvGrpSpPr>
        <p:grpSpPr>
          <a:xfrm>
            <a:off x="1684068" y="2527950"/>
            <a:ext cx="4735786" cy="707886"/>
            <a:chOff x="592509" y="1556792"/>
            <a:chExt cx="2361076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78ABDA-D757-48DE-A3A4-F9B67DF0751F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D53B52-CE6E-4A09-802F-77A4218E88F9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2DF7C1-1396-4005-8785-A999EC98760D}"/>
              </a:ext>
            </a:extLst>
          </p:cNvPr>
          <p:cNvGrpSpPr/>
          <p:nvPr/>
        </p:nvGrpSpPr>
        <p:grpSpPr>
          <a:xfrm>
            <a:off x="1684068" y="3385627"/>
            <a:ext cx="4735786" cy="707886"/>
            <a:chOff x="592509" y="1556792"/>
            <a:chExt cx="2361076" cy="7078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813E4D-9AD6-4A11-99C4-F76D6BFB3117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3DD791-82D9-429B-80EF-C9884FE39B7C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54E951-0392-40CE-B1FE-F16145EDB8F2}"/>
              </a:ext>
            </a:extLst>
          </p:cNvPr>
          <p:cNvGrpSpPr/>
          <p:nvPr/>
        </p:nvGrpSpPr>
        <p:grpSpPr>
          <a:xfrm>
            <a:off x="1684068" y="4243304"/>
            <a:ext cx="4735786" cy="707886"/>
            <a:chOff x="592509" y="1556792"/>
            <a:chExt cx="2361076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513A83-0041-41EB-8F36-2678254CC031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ED81C3-44CF-4209-B4B6-9AC0950DAF2A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1C5513-19EF-405A-94EA-5BCDA33B105E}"/>
              </a:ext>
            </a:extLst>
          </p:cNvPr>
          <p:cNvGrpSpPr/>
          <p:nvPr/>
        </p:nvGrpSpPr>
        <p:grpSpPr>
          <a:xfrm>
            <a:off x="1684068" y="5100980"/>
            <a:ext cx="4735786" cy="707886"/>
            <a:chOff x="592509" y="1556792"/>
            <a:chExt cx="2361076" cy="70788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F82DBB-C226-44E9-A1A3-4A80C6535F62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53C3FB-B12F-4AD4-A2B7-BDA3768EA5B2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theme/theme1.xml><?xml version="1.0" encoding="utf-8"?>
<a:theme xmlns:a="http://schemas.openxmlformats.org/drawingml/2006/main" name="https://www.freeppt7.com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-https://www.freeppt7.com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-https://www.freeppt7.com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4755</Words>
  <Application>Microsoft Office PowerPoint</Application>
  <PresentationFormat>宽屏</PresentationFormat>
  <Paragraphs>573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https://www.freeppt7.com</vt:lpstr>
      <vt:lpstr>1-https://www.freeppt7.com</vt:lpstr>
      <vt:lpstr>2-https://www.freeppt7.com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www.freeppt7.com</dc:creator>
  <cp:keywords>https:/www.freeppt7.com</cp:keywords>
  <dc:description>https://www.freeppt7.com</dc:description>
  <cp:lastModifiedBy>宇 之灵</cp:lastModifiedBy>
  <cp:revision>55</cp:revision>
  <dcterms:created xsi:type="dcterms:W3CDTF">2020-01-20T05:08:25Z</dcterms:created>
  <dcterms:modified xsi:type="dcterms:W3CDTF">2020-03-10T23:58:59Z</dcterms:modified>
</cp:coreProperties>
</file>